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67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0" dirty="0">
                <a:ln>
                  <a:noFill/>
                </a:ln>
                <a:solidFill>
                  <a:srgbClr val="C00000"/>
                </a:solidFill>
                <a:latin typeface="Book Antiqua"/>
              </a:rPr>
              <a:t>МБДОУ д/с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700" b="1" dirty="0">
                <a:solidFill>
                  <a:srgbClr val="00B050"/>
                </a:solidFill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B0F0"/>
                </a:solidFill>
              </a:rPr>
              <a:t>«Игрушки»</a:t>
            </a:r>
            <a:endParaRPr lang="ru-RU" sz="6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II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младшая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группа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(3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- 4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лет)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30.09.2024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г. по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06.10.2024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г.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Воспитатель: </a:t>
            </a:r>
            <a:r>
              <a:rPr lang="ru-RU" sz="1600" dirty="0" err="1" smtClean="0">
                <a:solidFill>
                  <a:srgbClr val="0070C0"/>
                </a:solidFill>
              </a:rPr>
              <a:t>Докмит</a:t>
            </a:r>
            <a:r>
              <a:rPr lang="ru-RU" sz="1600" dirty="0" smtClean="0">
                <a:solidFill>
                  <a:srgbClr val="0070C0"/>
                </a:solidFill>
              </a:rPr>
              <a:t> Т.Д.</a:t>
            </a:r>
          </a:p>
          <a:p>
            <a:pPr marL="0" indent="0" algn="r">
              <a:buNone/>
            </a:pPr>
            <a:r>
              <a:rPr lang="ru-RU" sz="1600" dirty="0" err="1" smtClean="0">
                <a:solidFill>
                  <a:srgbClr val="0070C0"/>
                </a:solidFill>
              </a:rPr>
              <a:t>Седип</a:t>
            </a:r>
            <a:r>
              <a:rPr lang="ru-RU" sz="1600" dirty="0" smtClean="0">
                <a:solidFill>
                  <a:srgbClr val="0070C0"/>
                </a:solidFill>
              </a:rPr>
              <a:t> А.А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1600" dirty="0" err="1" smtClean="0">
                <a:solidFill>
                  <a:srgbClr val="0070C0"/>
                </a:solidFill>
              </a:rPr>
              <a:t>Салчак</a:t>
            </a:r>
            <a:r>
              <a:rPr lang="ru-RU" sz="1600" smtClean="0">
                <a:solidFill>
                  <a:srgbClr val="0070C0"/>
                </a:solidFill>
              </a:rPr>
              <a:t> А.М.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Сарыг-Сеп, 2024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7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96992"/>
          </a:xfrm>
        </p:spPr>
        <p:txBody>
          <a:bodyPr/>
          <a:lstStyle/>
          <a:p>
            <a:pPr algn="ctr"/>
            <a:r>
              <a:rPr lang="ru-RU" dirty="0" smtClean="0"/>
              <a:t>Молодцы! 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69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Уважаемые родители!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Во время деятельности с ребенком,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или лично вашему воспитателю.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2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Посмотрите с ребенком на картинку и спросите: что он видит?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</p:spTree>
    <p:extLst>
      <p:ext uri="{BB962C8B-B14F-4D97-AF65-F5344CB8AC3E}">
        <p14:creationId xmlns:p14="http://schemas.microsoft.com/office/powerpoint/2010/main" val="224650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Рассказывая, Спросите своего ребенка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 кто это сидит за игрушками? (Мишка)</a:t>
            </a:r>
          </a:p>
          <a:p>
            <a:r>
              <a:rPr lang="ru-RU" dirty="0" smtClean="0"/>
              <a:t>Чем она покрыта? (шерсткой)</a:t>
            </a:r>
          </a:p>
          <a:p>
            <a:r>
              <a:rPr lang="ru-RU" dirty="0" smtClean="0"/>
              <a:t>Какого цвета шерстка?</a:t>
            </a:r>
          </a:p>
          <a:p>
            <a:r>
              <a:rPr lang="ru-RU" dirty="0" smtClean="0"/>
              <a:t>На голове у мишки? (ушки)</a:t>
            </a:r>
          </a:p>
          <a:p>
            <a:r>
              <a:rPr lang="ru-RU" dirty="0" smtClean="0"/>
              <a:t>Какие они по форме? На что похожи?</a:t>
            </a:r>
          </a:p>
          <a:p>
            <a:r>
              <a:rPr lang="ru-RU" dirty="0" smtClean="0"/>
              <a:t>На что по форме похожи глаза? Какого они цвета?</a:t>
            </a:r>
          </a:p>
          <a:p>
            <a:r>
              <a:rPr lang="ru-RU" dirty="0" smtClean="0"/>
              <a:t>На что похож носик?</a:t>
            </a:r>
          </a:p>
          <a:p>
            <a:r>
              <a:rPr lang="ru-RU" dirty="0" smtClean="0"/>
              <a:t>Что еще есть у мишки? (ноги)</a:t>
            </a:r>
          </a:p>
          <a:p>
            <a:r>
              <a:rPr lang="ru-RU" dirty="0" smtClean="0"/>
              <a:t>Сколько ног у мишки? (четыре)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11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Расскажите ребенку об игрушке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3034679" cy="3521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11960" y="2132856"/>
            <a:ext cx="3816424" cy="37444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Мишка – это мягкая игрушка. У него коричневая, мягкая шерстка. На голове у мишки маленькие круглые уши. У мишки красивые, круглые, похожие на бусины глаза, носик и ротик. Еще у него 4 ноги. Мишка – очень красивая игрушка.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75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Слепите с ребенком мишку из пластилина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95" y="2119313"/>
            <a:ext cx="2701173" cy="3603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4077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Нарисуйте с ребенком мишку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62" y="2119313"/>
            <a:ext cx="2835639" cy="3603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460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Спросите у ребенка: какой мишка большой, средний и маленький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81" y="2221865"/>
            <a:ext cx="5867400" cy="3398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4159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Спросите у ребенка сколько мишек на картинках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322512"/>
            <a:ext cx="320040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492896"/>
            <a:ext cx="3521075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2864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64</TotalTime>
  <Words>223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МБДОУ д/с № 5 «Родничок» комбинированного вида с. Сарыг-Сеп</vt:lpstr>
      <vt:lpstr>Презентация PowerPoint</vt:lpstr>
      <vt:lpstr>Посмотрите с ребенком на картинку и спросите: что он видит?</vt:lpstr>
      <vt:lpstr>Рассказывая, Спросите своего ребенка</vt:lpstr>
      <vt:lpstr>Расскажите ребенку об игрушке</vt:lpstr>
      <vt:lpstr>Слепите с ребенком мишку из пластилина</vt:lpstr>
      <vt:lpstr>Нарисуйте с ребенком мишку </vt:lpstr>
      <vt:lpstr>Спросите у ребенка: какой мишка большой, средний и маленький</vt:lpstr>
      <vt:lpstr>Спросите у ребенка сколько мишек на картинках</vt:lpstr>
      <vt:lpstr>Молодцы!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с. Сарыг-Сеп</dc:title>
  <dc:creator>МДОУ 5</dc:creator>
  <cp:lastModifiedBy>Пользователь Windows</cp:lastModifiedBy>
  <cp:revision>10</cp:revision>
  <dcterms:created xsi:type="dcterms:W3CDTF">2024-01-30T03:15:17Z</dcterms:created>
  <dcterms:modified xsi:type="dcterms:W3CDTF">2024-09-02T13:21:49Z</dcterms:modified>
</cp:coreProperties>
</file>