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302" r:id="rId4"/>
    <p:sldId id="303" r:id="rId5"/>
    <p:sldId id="315" r:id="rId6"/>
    <p:sldId id="314" r:id="rId7"/>
    <p:sldId id="313" r:id="rId8"/>
    <p:sldId id="316" r:id="rId9"/>
    <p:sldId id="317" r:id="rId10"/>
    <p:sldId id="311" r:id="rId11"/>
    <p:sldId id="318" r:id="rId12"/>
    <p:sldId id="31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0548" autoAdjust="0"/>
  </p:normalViewPr>
  <p:slideViewPr>
    <p:cSldViewPr>
      <p:cViewPr varScale="1">
        <p:scale>
          <a:sx n="88" d="100"/>
          <a:sy n="88" d="100"/>
        </p:scale>
        <p:origin x="1195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C7E2-3B64-48A1-97E7-457FB77F2C29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8E8B-0367-4031-ADF0-2450EB48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2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-315416"/>
            <a:ext cx="7164667" cy="47761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5»Родничок» </a:t>
            </a:r>
            <a:b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r>
              <a:rPr lang="ru-RU" sz="31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27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7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 неделя  (с </a:t>
            </a:r>
            <a:r>
              <a:rPr lang="ru-RU" sz="27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30 сентября по </a:t>
            </a:r>
            <a:r>
              <a:rPr lang="ru-RU" sz="27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 октября 2024 г.)</a:t>
            </a:r>
            <a:br>
              <a:rPr lang="ru-RU" sz="27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(4 - 5 лет)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 Осени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316710"/>
            <a:ext cx="5472608" cy="67285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8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Трегубова В.В.</a:t>
            </a:r>
          </a:p>
          <a:p>
            <a:pPr algn="l"/>
            <a:endParaRPr lang="ru-RU" sz="9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49" y="404664"/>
            <a:ext cx="8229600" cy="113373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споём песенку про осень.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идёт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69152"/>
            <a:ext cx="8820472" cy="4280128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Листик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желтый, листик желтый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дорожку упадет.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это значит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в гости к нам идет!</a:t>
            </a:r>
          </a:p>
          <a:p>
            <a:pPr marL="0" indent="0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Приходи, красавица,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золотая.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Деткам очень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тучки дождик, дождик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упадет.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это значит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в гости к нам идет!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Припев.</a:t>
            </a:r>
          </a:p>
          <a:p>
            <a:endParaRPr lang="ru-RU" dirty="0"/>
          </a:p>
        </p:txBody>
      </p:sp>
      <p:pic>
        <p:nvPicPr>
          <p:cNvPr id="4" name="02. Осень в гости к нам идёт (-) Гомонова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354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733" y="692696"/>
            <a:ext cx="4529363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– славная пора,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осень детвора: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Сливы, груши, виноград –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поспело для ребят.</a:t>
            </a:r>
          </a:p>
          <a:p>
            <a:pPr marL="0" indent="0" fontAlgn="base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сладкие, как мёд-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на зиму компот,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варенье, и желе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доме на столе.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72845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3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82" y="2708920"/>
            <a:ext cx="8229600" cy="115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866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2523" y="1628800"/>
            <a:ext cx="6667674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5" y="736430"/>
            <a:ext cx="5824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под музыку</a:t>
            </a:r>
          </a:p>
        </p:txBody>
      </p:sp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744" y="3284984"/>
            <a:ext cx="5194138" cy="2153400"/>
          </a:xfrm>
          <a:prstGeom prst="rect">
            <a:avLst/>
          </a:prstGeom>
        </p:spPr>
      </p:pic>
      <p:pic>
        <p:nvPicPr>
          <p:cNvPr id="6" name="В. Алференко - Марш _На зарядку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4131" y="18157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881745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бег под музыку</a:t>
            </a:r>
            <a:endParaRPr lang="ru-RU" sz="3200" b="1" i="1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" name="Рисунок 4" descr="1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140968"/>
            <a:ext cx="6072230" cy="2643206"/>
          </a:xfrm>
          <a:prstGeom prst="rect">
            <a:avLst/>
          </a:prstGeom>
        </p:spPr>
      </p:pic>
      <p:pic>
        <p:nvPicPr>
          <p:cNvPr id="6" name="4 Музыка для бега. ДО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6086" y="1988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Украинская народная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елодия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«Ой, лопнув обруч»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7._oy_lopnul_obruch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896" y="1628800"/>
            <a:ext cx="487363" cy="48736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8147248" cy="3284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 будем выполнять плясовые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– на первую часть «пружинку»,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вторую часть покружимся на бегу, руки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поясе.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/>
          <a:stretch/>
        </p:blipFill>
        <p:spPr>
          <a:xfrm>
            <a:off x="6801065" y="1196752"/>
            <a:ext cx="177738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776864" cy="506144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какая перед тобой корзина с дарами осени.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– это сбор урожая на полях, в садах, в огородах, в лесах. Во время прогулки на прошлом занятии что мы видели в лесу? Правильно, грибы. Но в лесу собирают ещё  и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ягоды, например, рябину, калину. Какие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ещё лесные ягоды ты знаешь?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498" r="2376" b="1249"/>
          <a:stretch/>
        </p:blipFill>
        <p:spPr>
          <a:xfrm>
            <a:off x="1776300" y="3950744"/>
            <a:ext cx="3600401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6639" r="12201" b="8524"/>
          <a:stretch/>
        </p:blipFill>
        <p:spPr>
          <a:xfrm>
            <a:off x="5243640" y="2723396"/>
            <a:ext cx="3482483" cy="2487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2" y="1804953"/>
            <a:ext cx="2854524" cy="20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0855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овощи ты знаешь? Где их собирают? 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ты знаешь фрукты? Где их собирают?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собирают не только в огородах,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на полях.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t="6508" r="26019" b="3202"/>
          <a:stretch/>
        </p:blipFill>
        <p:spPr>
          <a:xfrm>
            <a:off x="5364088" y="942002"/>
            <a:ext cx="2258369" cy="2532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r="4997"/>
          <a:stretch/>
        </p:blipFill>
        <p:spPr>
          <a:xfrm>
            <a:off x="1255450" y="1052736"/>
            <a:ext cx="3024336" cy="23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песню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«Урожайная»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319" y="2321287"/>
            <a:ext cx="8229600" cy="297992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поётся в этой песне? Какая она по характеру? Как звучит песня – быстро, медленно, громко, тихо?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называются овощи, фрукты, зерно, которые уже собрали? Это всё – урожай.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песне «Урожайная» какие овощи собирали?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Горох, кабачки, огурцы, фасоль.)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делают запасы на зиму.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детская песня (плюс) - Урожайная - А. Филиппенк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8" y="1268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314</Words>
  <Application>Microsoft Office PowerPoint</Application>
  <PresentationFormat>Экран (4:3)</PresentationFormat>
  <Paragraphs>53</Paragraphs>
  <Slides>12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 МБДОУ д/с № 5»Родничок»  комбинированного вида с. Сарыг-Сеп
Дистанционное обучение  5 неделя  (с 30 сентября по 6 октября 2024 г.) Средняя группа (4 - 5 лет)  Тема: «Дары Осени»</vt:lpstr>
      <vt:lpstr>Уважаемые родители! </vt:lpstr>
      <vt:lpstr>Презентация PowerPoint</vt:lpstr>
      <vt:lpstr>Презентация PowerPoint</vt:lpstr>
      <vt:lpstr>Украинская народная елодия «Ой, лопнув обруч»</vt:lpstr>
      <vt:lpstr>Посмотри, какая перед тобой корзина с дарами осени.</vt:lpstr>
      <vt:lpstr>Презентация PowerPoint</vt:lpstr>
      <vt:lpstr>Презентация PowerPoint</vt:lpstr>
      <vt:lpstr>Послушай песню   «Урожайная»</vt:lpstr>
      <vt:lpstr>А сейчас споём песенку про осень.  Осень в гости к нам идёт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150</cp:revision>
  <dcterms:created xsi:type="dcterms:W3CDTF">2017-09-25T05:51:55Z</dcterms:created>
  <dcterms:modified xsi:type="dcterms:W3CDTF">2024-09-28T15:45:31Z</dcterms:modified>
</cp:coreProperties>
</file>