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785795"/>
            <a:ext cx="6786610" cy="857255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28628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неделя (с 30 сентября по 6 октября 2024г)</a:t>
            </a:r>
          </a:p>
          <a:p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357430"/>
            <a:ext cx="7500990" cy="3000396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1500174"/>
            <a:ext cx="3143272" cy="4071966"/>
          </a:xfrm>
        </p:spPr>
        <p:txBody>
          <a:bodyPr>
            <a:noAutofit/>
          </a:bodyPr>
          <a:lstStyle/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1.. И.п. Стоя, ноги врозь руки согнуты в локтях на уровне груди. Отведи локти назад и  вернуться в и.п.</a:t>
            </a:r>
          </a:p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Руки в стороны и поднять руки вверх. (6-8 раз)</a:t>
            </a:r>
          </a:p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Стоя прямо, ноги на ширине плеч, руки опущены.</a:t>
            </a:r>
          </a:p>
          <a:p>
            <a:pPr algn="l"/>
            <a: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Присесть, вытянуть руки вперёд. И.п. (6-8 раз)</a:t>
            </a:r>
            <a:br>
              <a:rPr lang="ru-RU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000" dirty="0"/>
          </a:p>
        </p:txBody>
      </p:sp>
      <p:pic>
        <p:nvPicPr>
          <p:cNvPr id="4" name="Рисунок 3" descr="C:\Users\ДОУ №5\Downloads\6605196441.jpg"/>
          <p:cNvPicPr/>
          <p:nvPr/>
        </p:nvPicPr>
        <p:blipFill>
          <a:blip r:embed="rId3"/>
          <a:srcRect l="15610" t="23638" r="49268" b="64296"/>
          <a:stretch>
            <a:fillRect/>
          </a:stretch>
        </p:blipFill>
        <p:spPr bwMode="auto">
          <a:xfrm>
            <a:off x="571472" y="2143116"/>
            <a:ext cx="264320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605196441.jpg"/>
          <p:cNvPicPr/>
          <p:nvPr/>
        </p:nvPicPr>
        <p:blipFill>
          <a:blip r:embed="rId3"/>
          <a:srcRect l="21264" t="41864" r="58582" b="45962"/>
          <a:stretch>
            <a:fillRect/>
          </a:stretch>
        </p:blipFill>
        <p:spPr bwMode="auto">
          <a:xfrm>
            <a:off x="6000760" y="4572008"/>
            <a:ext cx="250033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2357430"/>
            <a:ext cx="3500462" cy="3071834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врозь руки на поясе. Наклон вправо, поднять левую руку вверх (6-8 раз). То же самое наклон влево, поднять правую руку (6-8 раз)</a:t>
            </a:r>
          </a:p>
          <a:p>
            <a:pPr algn="l"/>
            <a:r>
              <a:rPr lang="ru-RU" sz="2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Встать прямо, ноги на ширине плеч, руки опушены. Наклоны вперёд, не сгибая колени и достать пальцами пола (6-8 раз).</a:t>
            </a:r>
            <a:br>
              <a:rPr lang="ru-RU" sz="2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5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5" descr="C:\Users\ДОУ №5\Downloads\6605196441.jpg"/>
          <p:cNvPicPr/>
          <p:nvPr/>
        </p:nvPicPr>
        <p:blipFill>
          <a:blip r:embed="rId3"/>
          <a:srcRect l="16830" t="59425" r="54374" b="28720"/>
          <a:stretch>
            <a:fillRect/>
          </a:stretch>
        </p:blipFill>
        <p:spPr bwMode="auto">
          <a:xfrm>
            <a:off x="6286512" y="571480"/>
            <a:ext cx="221457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6605196441.jpg"/>
          <p:cNvPicPr/>
          <p:nvPr/>
        </p:nvPicPr>
        <p:blipFill>
          <a:blip r:embed="rId3"/>
          <a:srcRect l="17317" t="76600" r="52897" b="10992"/>
          <a:stretch>
            <a:fillRect/>
          </a:stretch>
        </p:blipFill>
        <p:spPr bwMode="auto">
          <a:xfrm>
            <a:off x="857224" y="4714884"/>
            <a:ext cx="271464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86116" y="1571612"/>
            <a:ext cx="4572032" cy="2643206"/>
          </a:xfrm>
        </p:spPr>
        <p:txBody>
          <a:bodyPr>
            <a:normAutofit fontScale="40000" lnSpcReduction="20000"/>
          </a:bodyPr>
          <a:lstStyle/>
          <a:p>
            <a:pPr marL="514350" indent="-514350" algn="l">
              <a:buAutoNum type="arabicPeriod"/>
            </a:pP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на ширине плеч, руки на поясе. Приседать на правую ногу, одновременно отведи руки в стороны. То же самое присесть на левую ногу, руки в сторону. (6-8 раз).</a:t>
            </a:r>
          </a:p>
          <a:p>
            <a:pPr marL="514350" indent="-514350" algn="l">
              <a:buAutoNum type="arabicPeriod"/>
            </a:pPr>
            <a:endParaRPr lang="ru-RU" sz="33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Стоя прямо, ноги на ширине плеч. Руки вытянуть вперёд. Правую ногу поднять вперёд не сгибая  коснись левой руки. Левую ногу поднять вперёд не сгибая коснуться правой руки.</a:t>
            </a:r>
          </a:p>
          <a:p>
            <a:pPr marL="514350" indent="-514350"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9" name="Рисунок 8" descr="C:\Users\ДОУ №5\Downloads\6605196441.jpg"/>
          <p:cNvPicPr/>
          <p:nvPr/>
        </p:nvPicPr>
        <p:blipFill>
          <a:blip r:embed="rId3"/>
          <a:srcRect l="47074" t="43327" r="14634" b="44529"/>
          <a:stretch>
            <a:fillRect/>
          </a:stretch>
        </p:blipFill>
        <p:spPr bwMode="auto">
          <a:xfrm>
            <a:off x="571472" y="2143116"/>
            <a:ext cx="250033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ДОУ №5\Downloads\6605196441.jpg"/>
          <p:cNvPicPr/>
          <p:nvPr/>
        </p:nvPicPr>
        <p:blipFill>
          <a:blip r:embed="rId3"/>
          <a:srcRect l="52279" t="23035" r="15637" b="64168"/>
          <a:stretch>
            <a:fillRect/>
          </a:stretch>
        </p:blipFill>
        <p:spPr bwMode="auto">
          <a:xfrm>
            <a:off x="4929190" y="4357694"/>
            <a:ext cx="2562228" cy="1666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2000240"/>
            <a:ext cx="4357718" cy="2071702"/>
          </a:xfrm>
        </p:spPr>
        <p:txBody>
          <a:bodyPr>
            <a:normAutofit fontScale="25000" lnSpcReduction="20000"/>
          </a:bodyPr>
          <a:lstStyle/>
          <a:p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Лежа на спине ноги прямые, руки вдоль тела. Согнуть ноги в коленях и делать вращательные движения «велосипед».</a:t>
            </a:r>
          </a:p>
          <a:p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Стоя Ноги на ширине плеч. Наклониться прямые руки в стороны, коснуться правой рукой левой ноги, правую руку отводить назад. Левой рукой коснуться правой ноги, левую руку отводить назад. Делать упражнения быстро. (6-8 раз)</a:t>
            </a:r>
            <a:b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10" name="Рисунок 9" descr="C:\Users\ДОУ №5\Downloads\6605196441.jpg"/>
          <p:cNvPicPr/>
          <p:nvPr/>
        </p:nvPicPr>
        <p:blipFill>
          <a:blip r:embed="rId3"/>
          <a:srcRect l="50610" t="61883" r="17073" b="29890"/>
          <a:stretch>
            <a:fillRect/>
          </a:stretch>
        </p:blipFill>
        <p:spPr bwMode="auto">
          <a:xfrm>
            <a:off x="571472" y="2500306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6605196441.jpg"/>
          <p:cNvPicPr/>
          <p:nvPr/>
        </p:nvPicPr>
        <p:blipFill>
          <a:blip r:embed="rId3"/>
          <a:srcRect l="52195" t="74772" r="14878" b="12888"/>
          <a:stretch>
            <a:fillRect/>
          </a:stretch>
        </p:blipFill>
        <p:spPr bwMode="auto">
          <a:xfrm>
            <a:off x="5357818" y="4643446"/>
            <a:ext cx="264320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214686"/>
            <a:ext cx="7500990" cy="2143140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Words>295</Words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6</cp:revision>
  <dcterms:created xsi:type="dcterms:W3CDTF">2024-01-30T17:02:14Z</dcterms:created>
  <dcterms:modified xsi:type="dcterms:W3CDTF">2024-09-04T14:17:10Z</dcterms:modified>
</cp:coreProperties>
</file>