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67" r:id="rId4"/>
    <p:sldId id="259" r:id="rId5"/>
    <p:sldId id="257" r:id="rId6"/>
    <p:sldId id="265" r:id="rId7"/>
    <p:sldId id="261" r:id="rId8"/>
    <p:sldId id="263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26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26.09.2024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26.09.2024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26.09.2024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26.09.2024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26.09.2024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26.09.2024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26.09.2024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PK\Desktop\a2c8e62da2777caba28f723624961b3b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04" y="0"/>
            <a:ext cx="9122144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1331640" y="505123"/>
            <a:ext cx="6696744" cy="60324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dirty="0" smtClean="0">
              <a:solidFill>
                <a:schemeClr val="tx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0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МБДОУ д/с №5 «Родничок»</a:t>
            </a:r>
            <a:r>
              <a:rPr lang="ru-RU" sz="2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комбинированного вида с. Сарыг-Сеп</a:t>
            </a:r>
            <a:r>
              <a:rPr lang="ru-RU" sz="24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8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Дистанционное обучение </a:t>
            </a:r>
            <a:r>
              <a:rPr lang="ru-RU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8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8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5 неделя </a:t>
            </a:r>
            <a:r>
              <a:rPr lang="ru-RU" sz="28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(с </a:t>
            </a:r>
            <a:r>
              <a:rPr lang="ru-RU" sz="28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30 сентября</a:t>
            </a:r>
            <a:r>
              <a:rPr lang="ru-RU" sz="28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по </a:t>
            </a:r>
            <a:r>
              <a:rPr lang="ru-RU" sz="28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6 октя</a:t>
            </a:r>
            <a:r>
              <a:rPr lang="ru-RU" sz="28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бря </a:t>
            </a:r>
            <a:r>
              <a:rPr lang="ru-RU" sz="28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2024г</a:t>
            </a:r>
            <a:r>
              <a:rPr lang="ru-RU" sz="28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.)</a:t>
            </a:r>
            <a:br>
              <a:rPr lang="ru-RU" sz="28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8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Средняя группа</a:t>
            </a:r>
            <a:r>
              <a:rPr lang="ru-RU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длительность занятия </a:t>
            </a:r>
            <a:r>
              <a:rPr lang="ru-RU" sz="24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20 минут</a:t>
            </a:r>
            <a:r>
              <a:rPr lang="ru-RU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b="1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Тема: </a:t>
            </a:r>
            <a:r>
              <a:rPr lang="ru-RU" sz="32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«Огород, овощи»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>
                <a:latin typeface="Times New Roman" pitchFamily="18" charset="0"/>
                <a:cs typeface="Times New Roman" pitchFamily="18" charset="0"/>
              </a:rPr>
            </a:b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Воспитатели</a:t>
            </a:r>
            <a:r>
              <a:rPr lang="ru-RU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  </a:t>
            </a:r>
            <a:r>
              <a:rPr lang="ru-RU" b="1" dirty="0" err="1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Салчак</a:t>
            </a:r>
            <a:r>
              <a:rPr lang="ru-RU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С.С.</a:t>
            </a:r>
          </a:p>
          <a:p>
            <a:pPr algn="just"/>
            <a:r>
              <a:rPr lang="ru-RU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           </a:t>
            </a:r>
            <a:r>
              <a:rPr lang="ru-RU" b="1" dirty="0" err="1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Кундуу</a:t>
            </a:r>
            <a:r>
              <a:rPr lang="ru-RU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Б.Р.</a:t>
            </a:r>
          </a:p>
          <a:p>
            <a:pPr algn="just"/>
            <a:r>
              <a:rPr lang="ru-RU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           </a:t>
            </a:r>
            <a:r>
              <a:rPr lang="ru-RU" b="1" dirty="0" err="1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Кужугет</a:t>
            </a:r>
            <a:r>
              <a:rPr lang="ru-RU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К.К.</a:t>
            </a:r>
          </a:p>
          <a:p>
            <a:pPr algn="just"/>
            <a:r>
              <a:rPr lang="ru-RU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           </a:t>
            </a:r>
            <a:endParaRPr lang="ru-RU" b="1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69046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Picture 2" descr="C:\Users\PK\Desktop\a2c8e62da2777caba28f723624961b3b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04" y="0"/>
            <a:ext cx="9122144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1403648" y="1196752"/>
            <a:ext cx="6840760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>
                <a:solidFill>
                  <a:schemeClr val="tx2">
                    <a:lumMod val="75000"/>
                  </a:schemeClr>
                </a:solidFill>
              </a:rPr>
              <a:t>Уважаемые родители!</a:t>
            </a:r>
          </a:p>
          <a:p>
            <a:pPr algn="ctr"/>
            <a:endParaRPr lang="ru-RU" sz="3200" b="1" dirty="0">
              <a:solidFill>
                <a:schemeClr val="tx2">
                  <a:lumMod val="75000"/>
                </a:schemeClr>
              </a:solidFill>
            </a:endParaRPr>
          </a:p>
          <a:p>
            <a:pPr algn="ctr"/>
            <a:r>
              <a:rPr lang="ru-RU" sz="3200" dirty="0">
                <a:solidFill>
                  <a:schemeClr val="tx2">
                    <a:lumMod val="75000"/>
                  </a:schemeClr>
                </a:solidFill>
              </a:rPr>
              <a:t> Во время деятельности с ребенком, </a:t>
            </a:r>
          </a:p>
          <a:p>
            <a:pPr algn="ctr"/>
            <a:r>
              <a:rPr lang="ru-RU" sz="3200" dirty="0">
                <a:solidFill>
                  <a:schemeClr val="tx2">
                    <a:lumMod val="75000"/>
                  </a:schemeClr>
                </a:solidFill>
              </a:rPr>
              <a:t>сделайте пожалуйста фотографии.</a:t>
            </a:r>
          </a:p>
          <a:p>
            <a:pPr algn="ctr"/>
            <a:r>
              <a:rPr lang="ru-RU" sz="3200" dirty="0">
                <a:solidFill>
                  <a:schemeClr val="tx2">
                    <a:lumMod val="75000"/>
                  </a:schemeClr>
                </a:solidFill>
              </a:rPr>
              <a:t>Отправить фотографии можно в группу </a:t>
            </a:r>
            <a:r>
              <a:rPr lang="ru-RU" sz="3200" dirty="0" err="1">
                <a:solidFill>
                  <a:schemeClr val="tx2">
                    <a:lumMod val="75000"/>
                  </a:schemeClr>
                </a:solidFill>
              </a:rPr>
              <a:t>вайбер</a:t>
            </a:r>
            <a:r>
              <a:rPr lang="ru-RU" sz="3200" dirty="0">
                <a:solidFill>
                  <a:schemeClr val="tx2">
                    <a:lumMod val="75000"/>
                  </a:schemeClr>
                </a:solidFill>
              </a:rPr>
              <a:t> или лично воспитателю.</a:t>
            </a:r>
          </a:p>
        </p:txBody>
      </p:sp>
    </p:spTree>
    <p:extLst>
      <p:ext uri="{BB962C8B-B14F-4D97-AF65-F5344CB8AC3E}">
        <p14:creationId xmlns:p14="http://schemas.microsoft.com/office/powerpoint/2010/main" val="6842568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C:\Users\PK\Desktop\images (1)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5934" y="98297"/>
            <a:ext cx="9161565" cy="67413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046894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PK\Desktop\1674824687_bogatyr-club-p-fon-dlya-prezentatsii-v-dou-fon-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0915" y="-30694"/>
            <a:ext cx="917321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755576" y="4297527"/>
            <a:ext cx="8064896" cy="2031325"/>
          </a:xfrm>
          <a:prstGeom prst="rect">
            <a:avLst/>
          </a:prstGeom>
        </p:spPr>
        <p:txBody>
          <a:bodyPr wrap="square" numCol="2">
            <a:spAutoFit/>
          </a:bodyPr>
          <a:lstStyle/>
          <a:p>
            <a:r>
              <a:rPr lang="ru-RU" b="1" dirty="0" smtClean="0">
                <a:solidFill>
                  <a:schemeClr val="tx2">
                    <a:lumMod val="50000"/>
                  </a:schemeClr>
                </a:solidFill>
              </a:rPr>
              <a:t>Давай, (имя ребенка) отгадывать загадки:</a:t>
            </a:r>
            <a:endParaRPr lang="ru-RU" b="1" dirty="0">
              <a:solidFill>
                <a:schemeClr val="tx2">
                  <a:lumMod val="50000"/>
                </a:schemeClr>
              </a:solidFill>
            </a:endParaRPr>
          </a:p>
          <a:p>
            <a:r>
              <a:rPr lang="ru-RU" b="1" dirty="0">
                <a:solidFill>
                  <a:schemeClr val="tx2">
                    <a:lumMod val="50000"/>
                  </a:schemeClr>
                </a:solidFill>
              </a:rPr>
              <a:t>Фиолетовый кафтан</a:t>
            </a:r>
          </a:p>
          <a:p>
            <a:r>
              <a:rPr lang="ru-RU" b="1" dirty="0">
                <a:solidFill>
                  <a:schemeClr val="tx2">
                    <a:lumMod val="50000"/>
                  </a:schemeClr>
                </a:solidFill>
              </a:rPr>
              <a:t>Носит овощ (баклажан)</a:t>
            </a:r>
          </a:p>
          <a:p>
            <a:r>
              <a:rPr lang="ru-RU" b="1" dirty="0">
                <a:solidFill>
                  <a:schemeClr val="tx2">
                    <a:lumMod val="50000"/>
                  </a:schemeClr>
                </a:solidFill>
              </a:rPr>
              <a:t>Сто одёжек-</a:t>
            </a:r>
          </a:p>
          <a:p>
            <a:r>
              <a:rPr lang="ru-RU" b="1" dirty="0">
                <a:solidFill>
                  <a:schemeClr val="tx2">
                    <a:lumMod val="50000"/>
                  </a:schemeClr>
                </a:solidFill>
              </a:rPr>
              <a:t>Все без застёжек (</a:t>
            </a:r>
            <a:r>
              <a:rPr lang="ru-RU" b="1" dirty="0" smtClean="0">
                <a:solidFill>
                  <a:schemeClr val="tx2">
                    <a:lumMod val="50000"/>
                  </a:schemeClr>
                </a:solidFill>
              </a:rPr>
              <a:t>капуста)</a:t>
            </a:r>
          </a:p>
          <a:p>
            <a:endParaRPr lang="ru-RU" b="1" dirty="0">
              <a:solidFill>
                <a:schemeClr val="tx2">
                  <a:lumMod val="50000"/>
                </a:schemeClr>
              </a:solidFill>
            </a:endParaRPr>
          </a:p>
          <a:p>
            <a:r>
              <a:rPr lang="ru-RU" b="1" dirty="0" smtClean="0">
                <a:solidFill>
                  <a:schemeClr val="tx2">
                    <a:lumMod val="50000"/>
                  </a:schemeClr>
                </a:solidFill>
              </a:rPr>
              <a:t>В </a:t>
            </a:r>
            <a:r>
              <a:rPr lang="ru-RU" b="1" dirty="0">
                <a:solidFill>
                  <a:schemeClr val="tx2">
                    <a:lumMod val="50000"/>
                  </a:schemeClr>
                </a:solidFill>
              </a:rPr>
              <a:t>огороде </a:t>
            </a:r>
            <a:r>
              <a:rPr lang="ru-RU" b="1" dirty="0" err="1">
                <a:solidFill>
                  <a:schemeClr val="tx2">
                    <a:lumMod val="50000"/>
                  </a:schemeClr>
                </a:solidFill>
              </a:rPr>
              <a:t>сфетофор</a:t>
            </a:r>
            <a:r>
              <a:rPr lang="ru-RU" b="1" dirty="0">
                <a:solidFill>
                  <a:schemeClr val="tx2">
                    <a:lumMod val="50000"/>
                  </a:schemeClr>
                </a:solidFill>
              </a:rPr>
              <a:t>?</a:t>
            </a:r>
          </a:p>
          <a:p>
            <a:r>
              <a:rPr lang="ru-RU" b="1" dirty="0">
                <a:solidFill>
                  <a:schemeClr val="tx2">
                    <a:lumMod val="50000"/>
                  </a:schemeClr>
                </a:solidFill>
              </a:rPr>
              <a:t>Это красный (помидор)</a:t>
            </a:r>
          </a:p>
          <a:p>
            <a:r>
              <a:rPr lang="ru-RU" b="1" dirty="0">
                <a:solidFill>
                  <a:schemeClr val="tx2">
                    <a:lumMod val="50000"/>
                  </a:schemeClr>
                </a:solidFill>
              </a:rPr>
              <a:t>Кто в земле укрылся ловко?</a:t>
            </a:r>
          </a:p>
          <a:p>
            <a:r>
              <a:rPr lang="ru-RU" b="1" dirty="0">
                <a:solidFill>
                  <a:schemeClr val="tx2">
                    <a:lumMod val="50000"/>
                  </a:schemeClr>
                </a:solidFill>
              </a:rPr>
              <a:t>Это рыжая (морковка)</a:t>
            </a:r>
          </a:p>
          <a:p>
            <a:r>
              <a:rPr lang="ru-RU" b="1" dirty="0">
                <a:solidFill>
                  <a:schemeClr val="tx2">
                    <a:lumMod val="50000"/>
                  </a:schemeClr>
                </a:solidFill>
              </a:rPr>
              <a:t>Вот зелёный молодец,</a:t>
            </a:r>
          </a:p>
          <a:p>
            <a:r>
              <a:rPr lang="ru-RU" b="1" dirty="0">
                <a:solidFill>
                  <a:schemeClr val="tx2">
                    <a:lumMod val="50000"/>
                  </a:schemeClr>
                </a:solidFill>
              </a:rPr>
              <a:t>Он зовётся (огурец)</a:t>
            </a:r>
          </a:p>
          <a:p>
            <a:endParaRPr lang="ru-RU" b="1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AutoShape 2" descr="https://nsportal.ru/sites/default/files/2020/10/11/les-priroda-osen-listva-reka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2050" name="Picture 2" descr="C:\Users\PK\Desktop\images (2)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1680" y="470199"/>
            <a:ext cx="5400600" cy="38228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500189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Picture 2" descr="C:\Users\PK\Desktop\a2c8e62da2777caba28f723624961b3b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04" y="0"/>
            <a:ext cx="9122144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864759" y="548680"/>
            <a:ext cx="7632848" cy="62786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Аппликация</a:t>
            </a:r>
            <a:r>
              <a:rPr lang="ru-RU" sz="28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28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Овощи в банке»</a:t>
            </a:r>
            <a:endParaRPr lang="ru-RU" sz="2800" b="1" dirty="0" smtClean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Предложить ребенку </a:t>
            </a:r>
            <a:r>
              <a:rPr lang="ru-RU" sz="24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сделать аппликацию из цветной бумаги «овощи в банке»</a:t>
            </a:r>
            <a:r>
              <a:rPr lang="ru-RU" sz="24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ru-RU" sz="24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</a:t>
            </a:r>
            <a:r>
              <a:rPr lang="ru-RU" sz="24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Для </a:t>
            </a:r>
            <a:r>
              <a:rPr lang="ru-RU" sz="24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этого нам понадобится: </a:t>
            </a:r>
            <a:r>
              <a:rPr lang="ru-RU" sz="24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цветная бумага</a:t>
            </a:r>
            <a:r>
              <a:rPr lang="ru-RU" sz="24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зеленого и красного цвета, </a:t>
            </a:r>
            <a:r>
              <a:rPr lang="ru-RU" sz="24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</a:t>
            </a:r>
            <a:r>
              <a:rPr lang="ru-RU" sz="24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елый картон для банки, клей, ножницы, салфетки.</a:t>
            </a:r>
            <a:endParaRPr lang="ru-RU" sz="2400" b="1" dirty="0" smtClean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000" b="1" dirty="0" smtClean="0">
              <a:solidFill>
                <a:schemeClr val="tx2">
                  <a:lumMod val="75000"/>
                </a:schemeClr>
              </a:solidFill>
            </a:endParaRPr>
          </a:p>
          <a:p>
            <a:endParaRPr lang="ru-RU" dirty="0">
              <a:solidFill>
                <a:schemeClr val="tx2">
                  <a:lumMod val="50000"/>
                </a:schemeClr>
              </a:solidFill>
            </a:endParaRPr>
          </a:p>
          <a:p>
            <a:endParaRPr lang="ru-RU" dirty="0" smtClean="0">
              <a:solidFill>
                <a:schemeClr val="tx2">
                  <a:lumMod val="50000"/>
                </a:schemeClr>
              </a:solidFill>
            </a:endParaRPr>
          </a:p>
          <a:p>
            <a:endParaRPr lang="ru-RU" dirty="0">
              <a:solidFill>
                <a:schemeClr val="tx2">
                  <a:lumMod val="50000"/>
                </a:schemeClr>
              </a:solidFill>
            </a:endParaRPr>
          </a:p>
          <a:p>
            <a:endParaRPr lang="ru-RU" dirty="0" smtClean="0">
              <a:solidFill>
                <a:schemeClr val="tx2">
                  <a:lumMod val="50000"/>
                </a:schemeClr>
              </a:solidFill>
            </a:endParaRPr>
          </a:p>
          <a:p>
            <a:endParaRPr lang="ru-RU" dirty="0">
              <a:solidFill>
                <a:schemeClr val="tx2">
                  <a:lumMod val="50000"/>
                </a:schemeClr>
              </a:solidFill>
            </a:endParaRPr>
          </a:p>
          <a:p>
            <a:endParaRPr lang="ru-RU" dirty="0" smtClean="0">
              <a:solidFill>
                <a:schemeClr val="tx2">
                  <a:lumMod val="50000"/>
                </a:schemeClr>
              </a:solidFill>
            </a:endParaRPr>
          </a:p>
          <a:p>
            <a:endParaRPr lang="ru-RU" dirty="0">
              <a:solidFill>
                <a:schemeClr val="tx2">
                  <a:lumMod val="50000"/>
                </a:schemeClr>
              </a:solidFill>
            </a:endParaRPr>
          </a:p>
          <a:p>
            <a:endParaRPr lang="ru-RU" dirty="0" smtClean="0">
              <a:solidFill>
                <a:schemeClr val="tx2">
                  <a:lumMod val="50000"/>
                </a:schemeClr>
              </a:solidFill>
            </a:endParaRPr>
          </a:p>
          <a:p>
            <a:endParaRPr lang="ru-RU" dirty="0">
              <a:solidFill>
                <a:schemeClr val="tx2">
                  <a:lumMod val="50000"/>
                </a:schemeClr>
              </a:solidFill>
            </a:endParaRPr>
          </a:p>
          <a:p>
            <a:endParaRPr lang="ru-RU" dirty="0" smtClean="0">
              <a:solidFill>
                <a:schemeClr val="tx2">
                  <a:lumMod val="50000"/>
                </a:schemeClr>
              </a:solidFill>
            </a:endParaRPr>
          </a:p>
          <a:p>
            <a:endParaRPr lang="ru-RU" dirty="0">
              <a:solidFill>
                <a:schemeClr val="tx2">
                  <a:lumMod val="50000"/>
                </a:schemeClr>
              </a:solidFill>
            </a:endParaRPr>
          </a:p>
          <a:p>
            <a:endParaRPr lang="ru-RU" dirty="0" smtClean="0">
              <a:solidFill>
                <a:schemeClr val="tx2">
                  <a:lumMod val="50000"/>
                </a:schemeClr>
              </a:solidFill>
            </a:endParaRPr>
          </a:p>
          <a:p>
            <a:endParaRPr lang="ru-RU" dirty="0" smtClean="0">
              <a:solidFill>
                <a:schemeClr val="tx2">
                  <a:lumMod val="50000"/>
                </a:schemeClr>
              </a:solidFill>
            </a:endParaRPr>
          </a:p>
        </p:txBody>
      </p:sp>
      <p:pic>
        <p:nvPicPr>
          <p:cNvPr id="6" name="Picture 2" descr="C:\Users\PK\Desktop\img_6743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9752" y="2862462"/>
            <a:ext cx="4565384" cy="34240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406576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:\Users\PK\Desktop\1674824687_bogatyr-club-p-fon-dlya-prezentatsii-v-dou-fon-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3823"/>
            <a:ext cx="917321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098" name="Picture 2" descr="C:\Users\PK\Desktop\19454_110ac3912ee445527d5842db4a4bd06d.jpg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7902" y="548680"/>
            <a:ext cx="7937406" cy="55738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124189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Picture 2" descr="C:\Users\PK\Desktop\a2c8e62da2777caba28f723624961b3b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664" y="0"/>
            <a:ext cx="9122144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611559" y="356463"/>
            <a:ext cx="7848873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b="1" dirty="0" smtClean="0">
              <a:solidFill>
                <a:schemeClr val="tx2">
                  <a:lumMod val="50000"/>
                </a:schemeClr>
              </a:solidFill>
            </a:endParaRPr>
          </a:p>
          <a:p>
            <a:pPr algn="ctr"/>
            <a:r>
              <a:rPr lang="ru-RU" b="1" dirty="0" smtClean="0">
                <a:solidFill>
                  <a:schemeClr val="tx2">
                    <a:lumMod val="50000"/>
                  </a:schemeClr>
                </a:solidFill>
              </a:rPr>
              <a:t>Нарисуем вместе с ребенком овощи.</a:t>
            </a:r>
          </a:p>
          <a:p>
            <a:pPr algn="ctr"/>
            <a:r>
              <a:rPr lang="ru-RU" b="1" dirty="0" smtClean="0">
                <a:solidFill>
                  <a:schemeClr val="tx2">
                    <a:lumMod val="50000"/>
                  </a:schemeClr>
                </a:solidFill>
              </a:rPr>
              <a:t>Нам понадобятся: листок бумаги, восковые мелки, акварель, кисточка, </a:t>
            </a:r>
            <a:r>
              <a:rPr lang="ru-RU" b="1" dirty="0" err="1" smtClean="0">
                <a:solidFill>
                  <a:schemeClr val="tx2">
                    <a:lumMod val="50000"/>
                  </a:schemeClr>
                </a:solidFill>
              </a:rPr>
              <a:t>непролевайка</a:t>
            </a:r>
            <a:r>
              <a:rPr lang="ru-RU" b="1" dirty="0" smtClean="0">
                <a:solidFill>
                  <a:schemeClr val="tx2">
                    <a:lumMod val="50000"/>
                  </a:schemeClr>
                </a:solidFill>
              </a:rPr>
              <a:t> и веселое настроение.</a:t>
            </a:r>
          </a:p>
        </p:txBody>
      </p:sp>
      <p:pic>
        <p:nvPicPr>
          <p:cNvPr id="5122" name="Picture 2" descr="C:\Users\PK\Desktop\20311_f739e98e406cecb8cb3b468383d2e48f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88715" y="1693789"/>
            <a:ext cx="3894559" cy="47151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442253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Picture 2" descr="C:\Users\PK\Desktop\a2c8e62da2777caba28f723624961b3b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04" y="0"/>
            <a:ext cx="9122144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1788840" y="2348880"/>
            <a:ext cx="5061132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8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СПАСИБО </a:t>
            </a:r>
          </a:p>
          <a:p>
            <a:pPr algn="ctr"/>
            <a:r>
              <a:rPr lang="ru-RU" sz="48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 ВНИМАНИЕ!</a:t>
            </a:r>
          </a:p>
        </p:txBody>
      </p:sp>
    </p:spTree>
    <p:extLst>
      <p:ext uri="{BB962C8B-B14F-4D97-AF65-F5344CB8AC3E}">
        <p14:creationId xmlns:p14="http://schemas.microsoft.com/office/powerpoint/2010/main" val="22105793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304</TotalTime>
  <Words>155</Words>
  <Application>Microsoft Office PowerPoint</Application>
  <PresentationFormat>Экран (4:3)</PresentationFormat>
  <Paragraphs>44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PK</dc:creator>
  <cp:lastModifiedBy>PK</cp:lastModifiedBy>
  <cp:revision>28</cp:revision>
  <dcterms:created xsi:type="dcterms:W3CDTF">2022-01-31T03:51:45Z</dcterms:created>
  <dcterms:modified xsi:type="dcterms:W3CDTF">2024-09-26T06:30:23Z</dcterms:modified>
</cp:coreProperties>
</file>