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9" r:id="rId5"/>
    <p:sldId id="270" r:id="rId6"/>
    <p:sldId id="271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5D2E7-C53A-4363-A0ED-30317188FCBF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2E37A-5683-44DE-AFE2-AE4ED4FAD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 30 сентября по 6 октября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физического воспитания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Рада Ооржаковна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ходьба на месте, с высоким подниманием колен.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приседание, прямые руки вперед.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прямая стойка, наклоны вперед, достаем пальцами пола, колени стараемся не сгибать.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462797_8.jpeg"/>
          <p:cNvPicPr/>
          <p:nvPr/>
        </p:nvPicPr>
        <p:blipFill>
          <a:blip r:embed="rId4"/>
          <a:srcRect l="74107" b="37226"/>
          <a:stretch>
            <a:fillRect/>
          </a:stretch>
        </p:blipFill>
        <p:spPr bwMode="auto">
          <a:xfrm>
            <a:off x="2357422" y="1500174"/>
            <a:ext cx="150019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462797_8.jpeg"/>
          <p:cNvPicPr/>
          <p:nvPr/>
        </p:nvPicPr>
        <p:blipFill>
          <a:blip r:embed="rId4"/>
          <a:srcRect l="39286" r="24107" b="37956"/>
          <a:stretch>
            <a:fillRect/>
          </a:stretch>
        </p:blipFill>
        <p:spPr bwMode="auto">
          <a:xfrm>
            <a:off x="2643174" y="4143380"/>
            <a:ext cx="171451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462797_8.jpeg"/>
          <p:cNvPicPr/>
          <p:nvPr/>
        </p:nvPicPr>
        <p:blipFill>
          <a:blip r:embed="rId4"/>
          <a:srcRect l="3125" r="66071" b="37956"/>
          <a:stretch>
            <a:fillRect/>
          </a:stretch>
        </p:blipFill>
        <p:spPr bwMode="auto">
          <a:xfrm>
            <a:off x="6500826" y="4286256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571744"/>
            <a:ext cx="5429288" cy="142876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упор на коленях, махи правой ногой назад верх. То же самое с другой ногой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 на коленях. Прогнуться руки вверх и и.п.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age092 (1).jpg"/>
          <p:cNvPicPr/>
          <p:nvPr/>
        </p:nvPicPr>
        <p:blipFill>
          <a:blip r:embed="rId4"/>
          <a:srcRect l="5844" t="61538" b="17789"/>
          <a:stretch>
            <a:fillRect/>
          </a:stretch>
        </p:blipFill>
        <p:spPr bwMode="auto">
          <a:xfrm>
            <a:off x="4000496" y="357166"/>
            <a:ext cx="2643206" cy="1766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age092 (1).jpg"/>
          <p:cNvPicPr/>
          <p:nvPr/>
        </p:nvPicPr>
        <p:blipFill>
          <a:blip r:embed="rId4"/>
          <a:srcRect l="18182" t="20226" r="21429" b="54251"/>
          <a:stretch>
            <a:fillRect/>
          </a:stretch>
        </p:blipFill>
        <p:spPr bwMode="auto">
          <a:xfrm>
            <a:off x="4357686" y="4214818"/>
            <a:ext cx="25717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571744"/>
            <a:ext cx="5429288" cy="142876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стоя на коленях, руки на плечах. Прогнуться грудной части позвоночника, медленно наклониться назад и.п.(6-8 раз) и.п.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сидя руки в упоре назад, ноги прямые. Поднять прямые ноги, махи ногами поочередно.(6-8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лежа на спине, руки в стороны. Махи прямыми ногами вверх (6-8 раз).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g10 (2).jpg"/>
          <p:cNvPicPr/>
          <p:nvPr/>
        </p:nvPicPr>
        <p:blipFill>
          <a:blip r:embed="rId4"/>
          <a:srcRect l="39531" t="42690" r="5564" b="12866"/>
          <a:stretch>
            <a:fillRect/>
          </a:stretch>
        </p:blipFill>
        <p:spPr bwMode="auto">
          <a:xfrm>
            <a:off x="4286248" y="642918"/>
            <a:ext cx="2357454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acb446cc0493c7176b2587adce732991.jpeg"/>
          <p:cNvPicPr/>
          <p:nvPr/>
        </p:nvPicPr>
        <p:blipFill>
          <a:blip r:embed="rId5"/>
          <a:srcRect l="4545" t="51010" r="39548" b="32323"/>
          <a:stretch>
            <a:fillRect/>
          </a:stretch>
        </p:blipFill>
        <p:spPr bwMode="auto">
          <a:xfrm>
            <a:off x="2214546" y="4000504"/>
            <a:ext cx="2584461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acb446cc0493c7176b2587adce732991.jpeg"/>
          <p:cNvPicPr/>
          <p:nvPr/>
        </p:nvPicPr>
        <p:blipFill>
          <a:blip r:embed="rId5"/>
          <a:srcRect l="59091" t="48990" r="8712" b="29669"/>
          <a:stretch>
            <a:fillRect/>
          </a:stretch>
        </p:blipFill>
        <p:spPr bwMode="auto">
          <a:xfrm>
            <a:off x="5572132" y="4214818"/>
            <a:ext cx="27146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786058"/>
            <a:ext cx="5429288" cy="1214446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лежа на спине. Поднимая прямые ноги вверх, стараться достать носками пол над головой и.п.(6-8 раз)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прыжки на носках с хлопками за спиной на каждый прыжок, затем перейти на ходьбу(6-8 раз).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age090.jpg"/>
          <p:cNvPicPr/>
          <p:nvPr/>
        </p:nvPicPr>
        <p:blipFill>
          <a:blip r:embed="rId4"/>
          <a:srcRect l="7937" t="32669" r="6878" b="49801"/>
          <a:stretch>
            <a:fillRect/>
          </a:stretch>
        </p:blipFill>
        <p:spPr bwMode="auto">
          <a:xfrm>
            <a:off x="3643306" y="642918"/>
            <a:ext cx="321471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acb446cc0493c7176b2587adce732991.jpeg"/>
          <p:cNvPicPr/>
          <p:nvPr/>
        </p:nvPicPr>
        <p:blipFill>
          <a:blip r:embed="rId5"/>
          <a:srcRect l="64015" t="21299" r="7955" b="51688"/>
          <a:stretch>
            <a:fillRect/>
          </a:stretch>
        </p:blipFill>
        <p:spPr bwMode="auto">
          <a:xfrm>
            <a:off x="5214942" y="4214818"/>
            <a:ext cx="214314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1071546"/>
            <a:ext cx="4572032" cy="4286280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40</Words>
  <PresentationFormat>Экран (4:3)</PresentationFormat>
  <Paragraphs>21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– ходьба на месте, с высоким подниманием колен. (6-8 раз) 2. И.п. – стоя, приседание, прямые руки вперед. (6-8 раз) 3. И.п. – прямая стойка, наклоны вперед, достаем пальцами пола, колени стараемся не сгибать. (6-8 раз).  </vt:lpstr>
      <vt:lpstr> 1. И.п. – упор на коленях, махи правой ногой назад верх. То же самое с другой ногой (6-8 раз) 2. И.п. – стоя на коленях. Прогнуться руки вверх и и.п. (6-8 раз)   </vt:lpstr>
      <vt:lpstr> 1. И.п. – стоя на коленях, руки на плечах. Прогнуться грудной части позвоночника, медленно наклониться назад и.п.(6-8 раз) и.п. 2. И.п. – сидя руки в упоре назад, ноги прямые. Поднять прямые ноги, махи ногами поочередно.(6-8 раз) 3. И.п. – лежа на спине, руки в стороны. Махи прямыми ногами вверх (6-8 раз).   </vt:lpstr>
      <vt:lpstr> 1. И.п. – лежа на спине. Поднимая прямые ноги вверх, стараться достать носками пол над головой и.п.(6-8 раз)  2. И.п. – прыжки на носках с хлопками за спиной на каждый прыжок, затем перейти на ходьбу(6-8 раз).    </vt:lpstr>
      <vt:lpstr> 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4</cp:revision>
  <dcterms:created xsi:type="dcterms:W3CDTF">2024-01-22T13:46:05Z</dcterms:created>
  <dcterms:modified xsi:type="dcterms:W3CDTF">2024-09-04T03:40:58Z</dcterms:modified>
</cp:coreProperties>
</file>