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16" r:id="rId4"/>
    <p:sldId id="317" r:id="rId5"/>
    <p:sldId id="330" r:id="rId6"/>
    <p:sldId id="331" r:id="rId7"/>
    <p:sldId id="333" r:id="rId8"/>
    <p:sldId id="334" r:id="rId9"/>
    <p:sldId id="335" r:id="rId10"/>
    <p:sldId id="326" r:id="rId11"/>
    <p:sldId id="327" r:id="rId12"/>
    <p:sldId id="329" r:id="rId13"/>
    <p:sldId id="324" r:id="rId14"/>
    <p:sldId id="32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648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836712"/>
            <a:ext cx="7200800" cy="38164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5 неделя  </a:t>
            </a:r>
            <a: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(с 30 сентября по 6 октября 2024 г.)</a:t>
            </a:r>
            <a:br>
              <a:rPr lang="ru-RU" sz="3100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осени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5373216"/>
            <a:ext cx="6480720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088"/>
            <a:ext cx="7272808" cy="11998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вспомним песенку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прогулка»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1731864"/>
            <a:ext cx="763284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лучистое ласково смеется.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Облачко пушистое с неба улыбнется.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Пеструю, цветастую косынку повязала,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 бежала.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Подхватила на лету желтенький листочек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пустила на простор легкий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ветерочек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Тихо, тихо, не спеша падают листочки…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у Осени такой звонкий голосочек.</a:t>
            </a:r>
          </a:p>
          <a:p>
            <a:endParaRPr lang="ru-RU" dirty="0"/>
          </a:p>
        </p:txBody>
      </p:sp>
      <p:pic>
        <p:nvPicPr>
          <p:cNvPr id="6" name="osennyaya-progulka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829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8689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песенку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«Дождик»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36912"/>
            <a:ext cx="7704856" cy="37444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поётся в песенке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Какая она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весёлая или грустная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Как звучит песенка: быстро, медленно, громко, тихо?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Понравилась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песенка?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A8D5EA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48478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Разучиваем песню «Дождик»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621D59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9092" y="836712"/>
            <a:ext cx="487363" cy="487363"/>
          </a:xfrm>
        </p:spPr>
      </p:pic>
      <p:sp>
        <p:nvSpPr>
          <p:cNvPr id="6" name="Прямоугольник 5"/>
          <p:cNvSpPr/>
          <p:nvPr/>
        </p:nvSpPr>
        <p:spPr>
          <a:xfrm>
            <a:off x="2483768" y="1196752"/>
            <a:ext cx="4572000" cy="5082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окошком снова непогодица,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Тучка в небе почему-то хмурится.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а мне очень даже нравится,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дождик этот я пойду гулять.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Припев:</a:t>
            </a: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Дождик льёт по крышам, по улицам вода,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иду по лужам,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Ля-ля, ля-ля,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Ля-ля, ля-ля, по воде шагаю я.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Боже, дождик посылаешь ты для нас.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стоит огорчаться нам сейчас.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Нужен дождик и деревьям и цветам.</a:t>
            </a:r>
            <a:b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И, кончено, нужен он всем нам.</a:t>
            </a:r>
            <a: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F1A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Припев.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641" y="535331"/>
            <a:ext cx="6120680" cy="11430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ты – листочек. Потанцуй под музыку.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0621" y="2226756"/>
            <a:ext cx="648072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любые – лёгкий бег, кружение на носочках, махи руками, приседания…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" y="3325118"/>
            <a:ext cx="7380312" cy="3532882"/>
          </a:xfrm>
          <a:prstGeom prst="rect">
            <a:avLst/>
          </a:prstGeom>
        </p:spPr>
      </p:pic>
      <p:pic>
        <p:nvPicPr>
          <p:cNvPr id="6" name="D281066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7534" y="178536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80928"/>
            <a:ext cx="8229600" cy="32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03748"/>
            <a:ext cx="555496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7300" y="1916832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836712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4548" y="1685852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4012"/>
          <a:stretch/>
        </p:blipFill>
        <p:spPr>
          <a:xfrm>
            <a:off x="539552" y="2924944"/>
            <a:ext cx="8128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832095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бег под музыку</a:t>
            </a:r>
            <a:endParaRPr lang="ru-RU" sz="3200" b="1" i="1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7605" y="2996952"/>
            <a:ext cx="7064773" cy="3075254"/>
          </a:xfrm>
          <a:prstGeom prst="rect">
            <a:avLst/>
          </a:prstGeom>
        </p:spPr>
      </p:pic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1866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76864" cy="506144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какая перед тобой корзина с дарами осени.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509" y="62068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это сбор урожая на полях, в садах, в огородах, в лесах. Во время прогулки на прошлом занятии что мы видели в лесу? Правильно, грибы. Но в лесу собирают ещё и ягоды, например, рябину, калину. Какие ещё лесные ягоды ты знаешь?          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6639" r="12201" b="8524"/>
          <a:stretch/>
        </p:blipFill>
        <p:spPr>
          <a:xfrm>
            <a:off x="4860033" y="3241252"/>
            <a:ext cx="3600400" cy="2571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9" y="3284984"/>
            <a:ext cx="3463354" cy="24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8085584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ты знаешь? Где их собирают?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ты знаешь фрукты? Где их собирают?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собирают не только в огородах,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на полях.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6508" r="26019" b="3202"/>
          <a:stretch/>
        </p:blipFill>
        <p:spPr>
          <a:xfrm>
            <a:off x="5573302" y="329341"/>
            <a:ext cx="2686827" cy="3012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4997"/>
          <a:stretch/>
        </p:blipFill>
        <p:spPr>
          <a:xfrm>
            <a:off x="971600" y="332656"/>
            <a:ext cx="3960440" cy="30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песню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«Урожайная»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319" y="2321286"/>
            <a:ext cx="8229600" cy="420405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поётся в этой песне? Какая она по характеру? Как звучит песня – быстро, медленно, громко, тихо?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называются овощи, фрукты, зерно, которые уже собрали? Это всё – урожай.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песне «Урожайная» какие овощи собирали?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Горох, кабачки, огурцы, фасоль.)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делают запасы на зиму. Лесные животные тоже делают запасы на зиму. А ты знаешь, какие животные делают зимние запасы?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(белка, ёжик)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етская песня (плюс) - Урожайная - А. Филиппенк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290183"/>
            <a:ext cx="4529363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славная пора,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осень детвора: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Сливы, груши, виноград –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поспело для ребят.</a:t>
            </a:r>
          </a:p>
          <a:p>
            <a:pPr marL="0" indent="0" fontAlgn="base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сладкие, как мёд-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на зиму компот,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варенье, и желе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доме на столе.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35" y="1844824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5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324</Words>
  <Application>Microsoft Office PowerPoint</Application>
  <PresentationFormat>Экран (4:3)</PresentationFormat>
  <Paragraphs>38</Paragraphs>
  <Slides>14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  МБДОУ д/с № 5»Родничок»  комбинированного вида с. Сарыг-Сеп
Дистанционное обучение  5 неделя  (с 30 сентября по 6 октября 2024 г.) Подготовительная к школе группа  (6 - 7 лет)  Тема: «Подарки осени»</vt:lpstr>
      <vt:lpstr>Уважаемые родители! </vt:lpstr>
      <vt:lpstr>Презентация PowerPoint</vt:lpstr>
      <vt:lpstr>Презентация PowerPoint</vt:lpstr>
      <vt:lpstr>Посмотри, какая перед тобой корзина с дарами осени.</vt:lpstr>
      <vt:lpstr>Презентация PowerPoint</vt:lpstr>
      <vt:lpstr>Презентация PowerPoint</vt:lpstr>
      <vt:lpstr>Послушай песню   «Урожайная»</vt:lpstr>
      <vt:lpstr>Презентация PowerPoint</vt:lpstr>
      <vt:lpstr>А теперь давай вспомним песенку  «Осенняя прогулка»</vt:lpstr>
      <vt:lpstr>Послушай песенку «Дождик»</vt:lpstr>
      <vt:lpstr>Разучиваем песню «Дождик»</vt:lpstr>
      <vt:lpstr>Представь, что ты – листочек. Потанцуй под музыку.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132</cp:revision>
  <dcterms:created xsi:type="dcterms:W3CDTF">2017-09-25T05:51:55Z</dcterms:created>
  <dcterms:modified xsi:type="dcterms:W3CDTF">2024-09-29T04:35:34Z</dcterms:modified>
</cp:coreProperties>
</file>