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1" r:id="rId5"/>
    <p:sldId id="266" r:id="rId6"/>
    <p:sldId id="258" r:id="rId7"/>
    <p:sldId id="268" r:id="rId8"/>
    <p:sldId id="269" r:id="rId9"/>
    <p:sldId id="259" r:id="rId10"/>
    <p:sldId id="260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7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5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9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7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9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4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1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5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DBDC-B7D4-434E-85F4-3688FBDBF00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AE45-E5FC-4761-8F3E-C65F7CE7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efir?stream_id=44b85991e4e98a198b0d674dc98a6f92&amp;from_block=player_context_menu_yavide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570" y="600501"/>
            <a:ext cx="10413242" cy="5554639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д/5 «Родничок»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 с. Сарыг-Сеп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неделя (с 01 по 07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2024г.)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занятия 30 минут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Якубова Н.В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Добакай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З.Ш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Бодаган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М.Р.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414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2" y="218365"/>
            <a:ext cx="7178722" cy="8598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Художественное творчество (рисование)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618" y="1323833"/>
            <a:ext cx="8065827" cy="3957852"/>
          </a:xfrm>
        </p:spPr>
        <p:txBody>
          <a:bodyPr/>
          <a:lstStyle/>
          <a:p>
            <a:r>
              <a:rPr lang="ru-RU" sz="2400" b="1" dirty="0"/>
              <a:t>Тема: «Жираф»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Цель:</a:t>
            </a:r>
            <a:r>
              <a:rPr lang="ru-RU" sz="2400" dirty="0"/>
              <a:t> учить ребят рисовать жирафа, используя простейшие геометрические формы. Совершенствовать технические навыки рисования, используя знакомые приёмы изображения, рисовать в определённой последовательности.</a:t>
            </a:r>
          </a:p>
          <a:p>
            <a:r>
              <a:rPr lang="ru-RU" sz="2400" dirty="0"/>
              <a:t>Посмотреть видео по ссылке —</a:t>
            </a:r>
            <a:br>
              <a:rPr lang="ru-RU" sz="2400" dirty="0"/>
            </a:br>
            <a:r>
              <a:rPr lang="ru-RU" sz="2400" dirty="0">
                <a:hlinkClick r:id="rId2"/>
              </a:rPr>
              <a:t>https://yandex.ru/efir?stream_id=44b85991e4e98a198b0d674dc98a6f92&amp;from_block=player_context_menu_yavideo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12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спасибо за внимание, удачи тебе!</a:t>
            </a:r>
            <a:endParaRPr lang="ru-RU" dirty="0"/>
          </a:p>
        </p:txBody>
      </p:sp>
      <p:pic>
        <p:nvPicPr>
          <p:cNvPr id="4" name="Picture 2" descr="МОЛОДЕЦ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0" y="1690688"/>
            <a:ext cx="6114197" cy="3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904" y="627797"/>
            <a:ext cx="5622878" cy="121465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Уважаемые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родители!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185" y="1733266"/>
            <a:ext cx="9771797" cy="3835022"/>
          </a:xfrm>
        </p:spPr>
        <p:txBody>
          <a:bodyPr/>
          <a:lstStyle/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7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6301" cy="1325563"/>
          </a:xfrm>
        </p:spPr>
        <p:txBody>
          <a:bodyPr/>
          <a:lstStyle/>
          <a:p>
            <a:r>
              <a:rPr lang="ru-RU" dirty="0" smtClean="0"/>
              <a:t>       Тема </a:t>
            </a:r>
            <a:r>
              <a:rPr lang="ru-RU" dirty="0"/>
              <a:t>недели «Животный мир»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6" y="1798329"/>
            <a:ext cx="7001302" cy="4351338"/>
          </a:xfrm>
        </p:spPr>
      </p:pic>
    </p:spTree>
    <p:extLst>
      <p:ext uri="{BB962C8B-B14F-4D97-AF65-F5344CB8AC3E}">
        <p14:creationId xmlns:p14="http://schemas.microsoft.com/office/powerpoint/2010/main" val="279342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8"/>
            <a:ext cx="8414982" cy="9007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Формирование </a:t>
            </a:r>
            <a:r>
              <a:rPr lang="ru-RU" sz="2400" b="1" dirty="0"/>
              <a:t>целостной картины мира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</a:t>
            </a:r>
            <a:r>
              <a:rPr lang="ru-RU" sz="2400" i="1" dirty="0" smtClean="0"/>
              <a:t>«</a:t>
            </a:r>
            <a:r>
              <a:rPr lang="ru-RU" sz="2400" i="1" dirty="0"/>
              <a:t>Как птицы и животные готовятся к </a:t>
            </a:r>
            <a:r>
              <a:rPr lang="ru-RU" sz="2400" i="1" dirty="0" smtClean="0"/>
              <a:t>зиме»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719" y="1037230"/>
            <a:ext cx="8802806" cy="4913194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продолжать знакомить дошкольников с особенностями жизни животных осенью в связи с подготовкой к зимнему периоду;</a:t>
            </a:r>
            <a:br>
              <a:rPr lang="ru-RU" sz="2400" i="1" dirty="0"/>
            </a:br>
            <a:r>
              <a:rPr lang="ru-RU" sz="2400" i="1" dirty="0"/>
              <a:t>обобщить наблюдения детей о перелетных и зимующих птицах;</a:t>
            </a:r>
            <a:br>
              <a:rPr lang="ru-RU" sz="2400" i="1" dirty="0"/>
            </a:br>
            <a:r>
              <a:rPr lang="ru-RU" sz="2400" i="1" dirty="0"/>
              <a:t>развивать речевые умения;</a:t>
            </a:r>
            <a:br>
              <a:rPr lang="ru-RU" sz="2400" i="1" dirty="0"/>
            </a:br>
            <a:r>
              <a:rPr lang="ru-RU" sz="2400" i="1" dirty="0"/>
              <a:t>воспитывать любовь к животным</a:t>
            </a:r>
            <a:r>
              <a:rPr lang="ru-RU" sz="2400" i="1" dirty="0" smtClean="0"/>
              <a:t>.</a:t>
            </a:r>
          </a:p>
          <a:p>
            <a:r>
              <a:rPr lang="en-US" sz="2400" i="1" dirty="0" smtClean="0"/>
              <a:t> </a:t>
            </a:r>
            <a:r>
              <a:rPr lang="ru-RU" sz="2400" b="1" dirty="0"/>
              <a:t>Проведите с детьми беседу: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— Какое сейчас время года?)</a:t>
            </a:r>
            <a:br>
              <a:rPr lang="ru-RU" sz="2400" i="1" dirty="0"/>
            </a:br>
            <a:r>
              <a:rPr lang="ru-RU" sz="2400" i="1" dirty="0"/>
              <a:t>— Как определил? (листья опали, холодно на улице, птицы улетели в теплые края, люди тепло одеваются.)</a:t>
            </a:r>
            <a:br>
              <a:rPr lang="ru-RU" sz="2400" i="1" dirty="0"/>
            </a:br>
            <a:r>
              <a:rPr lang="ru-RU" sz="2400" i="1" dirty="0"/>
              <a:t>— Какие вы знаете осенние месяцы?(сентябрь, октябрь, ноябрь)</a:t>
            </a:r>
            <a:br>
              <a:rPr lang="ru-RU" sz="2400" i="1" dirty="0"/>
            </a:br>
            <a:r>
              <a:rPr lang="ru-RU" sz="2400" i="1" dirty="0"/>
              <a:t>— Какие еще знаете времена года? (зима, лето, весна)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56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346" y="1"/>
            <a:ext cx="4408227" cy="6005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Загадайте </a:t>
            </a:r>
            <a:r>
              <a:rPr lang="ru-RU" sz="2400" b="1" dirty="0"/>
              <a:t>загадки: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600502"/>
            <a:ext cx="9758149" cy="589583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Зазвенели ручьи, прилетели грачи,</a:t>
            </a:r>
            <a:br>
              <a:rPr lang="ru-RU" sz="2000" dirty="0"/>
            </a:br>
            <a:r>
              <a:rPr lang="ru-RU" sz="2000" dirty="0"/>
              <a:t>В дом свой — улей пчелы первый мед принесли.</a:t>
            </a:r>
            <a:br>
              <a:rPr lang="ru-RU" sz="2000" dirty="0"/>
            </a:br>
            <a:r>
              <a:rPr lang="ru-RU" sz="2000" dirty="0"/>
              <a:t>Кто скажет, кто знает, когда это бывает?</a:t>
            </a:r>
            <a:br>
              <a:rPr lang="ru-RU" sz="2000" dirty="0"/>
            </a:br>
            <a:r>
              <a:rPr lang="ru-RU" sz="2000" i="1" dirty="0"/>
              <a:t>(весна)</a:t>
            </a:r>
            <a:endParaRPr lang="ru-RU" sz="2000" dirty="0"/>
          </a:p>
          <a:p>
            <a:r>
              <a:rPr lang="ru-RU" sz="2000" dirty="0"/>
              <a:t>Солнце печет, липа цветет,</a:t>
            </a:r>
            <a:br>
              <a:rPr lang="ru-RU" sz="2000" dirty="0"/>
            </a:br>
            <a:r>
              <a:rPr lang="ru-RU" sz="2000" dirty="0"/>
              <a:t>Рожь колосится, золотится пшеница.</a:t>
            </a:r>
            <a:br>
              <a:rPr lang="ru-RU" sz="2000" dirty="0"/>
            </a:br>
            <a:r>
              <a:rPr lang="ru-RU" sz="2000" dirty="0"/>
              <a:t>Кто скажет, кто знает, когда это бывает?</a:t>
            </a:r>
            <a:br>
              <a:rPr lang="ru-RU" sz="2000" dirty="0"/>
            </a:br>
            <a:r>
              <a:rPr lang="ru-RU" sz="2000" i="1" dirty="0"/>
              <a:t>(лето)</a:t>
            </a:r>
            <a:endParaRPr lang="ru-RU" sz="2000" dirty="0"/>
          </a:p>
          <a:p>
            <a:r>
              <a:rPr lang="ru-RU" sz="2000" dirty="0"/>
              <a:t>Дел у меня немало-</a:t>
            </a:r>
            <a:br>
              <a:rPr lang="ru-RU" sz="2000" dirty="0"/>
            </a:br>
            <a:r>
              <a:rPr lang="ru-RU" sz="2000" dirty="0"/>
              <a:t>я белым одеялом всю землю укрываю,</a:t>
            </a:r>
            <a:br>
              <a:rPr lang="ru-RU" sz="2000" dirty="0"/>
            </a:br>
            <a:r>
              <a:rPr lang="ru-RU" sz="2000" dirty="0"/>
              <a:t>в лед реки убираю,</a:t>
            </a:r>
            <a:br>
              <a:rPr lang="ru-RU" sz="2000" dirty="0"/>
            </a:br>
            <a:r>
              <a:rPr lang="ru-RU" sz="2000" dirty="0"/>
              <a:t>Белю поля, дома, зовут меня</a:t>
            </a:r>
            <a:br>
              <a:rPr lang="ru-RU" sz="2000" dirty="0"/>
            </a:br>
            <a:r>
              <a:rPr lang="ru-RU" sz="2000" i="1" dirty="0"/>
              <a:t>(зима)</a:t>
            </a:r>
            <a:endParaRPr lang="ru-RU" sz="2000" dirty="0"/>
          </a:p>
          <a:p>
            <a:r>
              <a:rPr lang="ru-RU" sz="2000" dirty="0"/>
              <a:t>Дни стали короче, длинней стали ночи,</a:t>
            </a:r>
            <a:br>
              <a:rPr lang="ru-RU" sz="2000" dirty="0"/>
            </a:br>
            <a:r>
              <a:rPr lang="ru-RU" sz="2000" dirty="0"/>
              <a:t>Кто скажет, кто знает, когда это бывает?</a:t>
            </a:r>
            <a:br>
              <a:rPr lang="ru-RU" sz="2000" dirty="0"/>
            </a:br>
            <a:r>
              <a:rPr lang="ru-RU" sz="2000" i="1" dirty="0"/>
              <a:t>(осень)</a:t>
            </a:r>
            <a:endParaRPr lang="ru-RU" sz="2000" dirty="0"/>
          </a:p>
          <a:p>
            <a:pPr marL="0" indent="0">
              <a:buNone/>
            </a:pPr>
            <a:r>
              <a:rPr lang="ru-RU" sz="2200" b="1" dirty="0"/>
              <a:t>Как же животные готовятся к зиме?</a:t>
            </a:r>
            <a:br>
              <a:rPr lang="ru-RU" sz="2200" b="1" dirty="0"/>
            </a:br>
            <a:r>
              <a:rPr lang="ru-RU" sz="2200" b="1" dirty="0"/>
              <a:t>улетают на юг. Кто? Перечислите.</a:t>
            </a:r>
            <a:br>
              <a:rPr lang="ru-RU" sz="2200" b="1" dirty="0"/>
            </a:br>
            <a:r>
              <a:rPr lang="ru-RU" sz="2200" b="1" dirty="0"/>
              <a:t>делают запасы на зиму. Кто? Перечислите.</a:t>
            </a:r>
            <a:br>
              <a:rPr lang="ru-RU" sz="2200" b="1" dirty="0"/>
            </a:br>
            <a:r>
              <a:rPr lang="ru-RU" sz="2200" b="1" dirty="0"/>
              <a:t>впадают в спячку. Кто? Перечислите.</a:t>
            </a:r>
            <a:br>
              <a:rPr lang="ru-RU" sz="2200" b="1" dirty="0"/>
            </a:br>
            <a:r>
              <a:rPr lang="ru-RU" sz="2200" b="1" dirty="0"/>
              <a:t>сменяют цвет шерсти, зимой ищут корм в природе. Кто? Перечислите.</a:t>
            </a:r>
          </a:p>
        </p:txBody>
      </p:sp>
    </p:spTree>
    <p:extLst>
      <p:ext uri="{BB962C8B-B14F-4D97-AF65-F5344CB8AC3E}">
        <p14:creationId xmlns:p14="http://schemas.microsoft.com/office/powerpoint/2010/main" val="42540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ФЭМП (формирование элементарных математических навыков)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878" y="1282890"/>
            <a:ext cx="9594376" cy="489407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Тема:</a:t>
            </a:r>
            <a:r>
              <a:rPr lang="ru-RU" sz="2400" dirty="0"/>
              <a:t> «Состав числа 3»</a:t>
            </a:r>
            <a:br>
              <a:rPr lang="ru-RU" sz="2400" dirty="0"/>
            </a:br>
            <a:r>
              <a:rPr lang="ru-RU" sz="2400" b="1" dirty="0"/>
              <a:t>Цель:</a:t>
            </a:r>
            <a:r>
              <a:rPr lang="ru-RU" sz="2400" dirty="0"/>
              <a:t> познакомить с составом числа 3; учить составлять число 3 из двух меньших чисел; упражнять в счёте по осязанию; закреплять временные представления.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прогулке предложить </a:t>
            </a:r>
            <a:r>
              <a:rPr lang="ru-RU" sz="2400" dirty="0" smtClean="0"/>
              <a:t>ребенку, </a:t>
            </a:r>
            <a:r>
              <a:rPr lang="ru-RU" sz="2400" dirty="0"/>
              <a:t>рассортировать собранные листья по величине, цвету.</a:t>
            </a:r>
            <a:br>
              <a:rPr lang="ru-RU" sz="2400" dirty="0"/>
            </a:br>
            <a:r>
              <a:rPr lang="ru-RU" sz="2400" dirty="0"/>
              <a:t>Путём попарного сравнения определить каких листьев больше, меньше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Предложить ребенку поиграть в дидактическую игру «числовые домики»</a:t>
            </a:r>
          </a:p>
          <a:p>
            <a:r>
              <a:rPr lang="ru-RU" sz="2400" b="1" dirty="0"/>
              <a:t>Цель:</a:t>
            </a:r>
            <a:r>
              <a:rPr lang="ru-RU" sz="2400" dirty="0"/>
              <a:t> учить раскладывать число на два меньших и составлять из двух меньших большее. Учить детей составлять и решать арифметические задачи на сложение и вычитания.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362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97" y="110533"/>
            <a:ext cx="3944203" cy="57185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Объяснение </a:t>
            </a:r>
            <a:r>
              <a:rPr lang="ru-RU" sz="2400" b="1" dirty="0"/>
              <a:t>игры: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764" y="382137"/>
            <a:ext cx="9703558" cy="630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В </a:t>
            </a:r>
            <a:r>
              <a:rPr lang="ru-RU" sz="2400" i="1" dirty="0"/>
              <a:t>каждом домике живёт столько жильцов, сколько указано на крыше. Например, в домике живёт 3 жильца. В одной квартире уже поселилось 2 жильцов. Сколько человек будет жить в другой квартире на этом </a:t>
            </a:r>
            <a:r>
              <a:rPr lang="ru-RU" sz="2400" i="1" dirty="0" smtClean="0"/>
              <a:t>этаже 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1801504"/>
            <a:ext cx="6701050" cy="50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2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34" y="1"/>
            <a:ext cx="6810233" cy="1160058"/>
          </a:xfrm>
        </p:spPr>
        <p:txBody>
          <a:bodyPr>
            <a:normAutofit/>
          </a:bodyPr>
          <a:lstStyle/>
          <a:p>
            <a:r>
              <a:rPr lang="ru-RU" sz="2400" b="1" dirty="0"/>
              <a:t>Дидактическая игра </a:t>
            </a:r>
            <a:r>
              <a:rPr lang="ru-RU" sz="2400" b="1" dirty="0" smtClean="0"/>
              <a:t>«Найди недостающую фигуру»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41695" y="1160058"/>
            <a:ext cx="9853682" cy="5697941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 упражнять детей в анализе групп фигур, в установлении закономерности в наборе признаков, в умении сопоставлять и обобщать, в поиске признаков отличия одной группы фигур от другой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s://avatars.mds.yandex.net/get-pdb/1750646/3ff70c9c-9af3-4b72-9111-29e26c4b73e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42" y="2313295"/>
            <a:ext cx="5336275" cy="42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427" y="365125"/>
            <a:ext cx="6728346" cy="7539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Чтение художественной литературы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310" y="1255594"/>
            <a:ext cx="9212239" cy="492136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Прочитайте ребенку рассказ</a:t>
            </a:r>
          </a:p>
          <a:p>
            <a:endParaRPr lang="ru-RU" sz="2400" b="1" dirty="0"/>
          </a:p>
          <a:p>
            <a:r>
              <a:rPr lang="ru-RU" sz="2400" b="1" dirty="0" smtClean="0"/>
              <a:t>Рассказ </a:t>
            </a:r>
            <a:r>
              <a:rPr lang="ru-RU" sz="2400" b="1" dirty="0"/>
              <a:t>Т.А. </a:t>
            </a:r>
            <a:r>
              <a:rPr lang="ru-RU" sz="2400" b="1" dirty="0" err="1"/>
              <a:t>Шорыгиной</a:t>
            </a:r>
            <a:r>
              <a:rPr lang="ru-RU" sz="2400" b="1" dirty="0"/>
              <a:t> «Брусника»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Цель: </a:t>
            </a:r>
            <a:r>
              <a:rPr lang="ru-RU" sz="2400" dirty="0"/>
              <a:t>уточнить представление детей о тайге, о месте, где мы живём; учить детей чувствовать и понимать характер образов художественных произведений, усваивать последовательность развития сюжета, замечать выразительно-изобразительные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080979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146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Уважаемые родители! </vt:lpstr>
      <vt:lpstr>       Тема недели «Животный мир»</vt:lpstr>
      <vt:lpstr>                     Формирование целостной картины мира                 «Как птицы и животные готовятся к зиме»</vt:lpstr>
      <vt:lpstr>            Загадайте загадки:</vt:lpstr>
      <vt:lpstr>ФЭМП (формирование элементарных математических навыков)</vt:lpstr>
      <vt:lpstr>               Объяснение игры: </vt:lpstr>
      <vt:lpstr>Дидактическая игра «Найди недостающую фигуру»</vt:lpstr>
      <vt:lpstr>Чтение художественной литературы</vt:lpstr>
      <vt:lpstr>Художественное творчество (рисование)</vt:lpstr>
      <vt:lpstr>           спасибо за внимание, удачи тебе!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2024-01-26T02:03:35Z</dcterms:created>
  <dcterms:modified xsi:type="dcterms:W3CDTF">2024-09-29T12:49:39Z</dcterms:modified>
</cp:coreProperties>
</file>