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0" r:id="rId5"/>
    <p:sldId id="261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29.09.2024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/>
              <a:t>Тыва </a:t>
            </a:r>
            <a:r>
              <a:rPr lang="ru-RU" sz="1400" dirty="0" err="1"/>
              <a:t>Республиканың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 err="1"/>
              <a:t>Каа-Хем</a:t>
            </a:r>
            <a:r>
              <a:rPr lang="ru-RU" sz="1400" dirty="0"/>
              <a:t> </a:t>
            </a:r>
            <a:r>
              <a:rPr lang="ru-RU" sz="1400" dirty="0" err="1"/>
              <a:t>кожууннуң</a:t>
            </a:r>
            <a:r>
              <a:rPr lang="ru-RU" sz="1400" dirty="0"/>
              <a:t> Сарыг-Сеп </a:t>
            </a:r>
            <a:r>
              <a:rPr lang="ru-RU" sz="1400" dirty="0" err="1"/>
              <a:t>суурунуң</a:t>
            </a:r>
            <a:r>
              <a:rPr lang="ru-RU" sz="1400" dirty="0"/>
              <a:t> </a:t>
            </a:r>
            <a:r>
              <a:rPr lang="ru-RU" sz="1400" dirty="0" err="1"/>
              <a:t>муниципалдыг</a:t>
            </a:r>
            <a:r>
              <a:rPr lang="ru-RU" sz="1400" dirty="0"/>
              <a:t> </a:t>
            </a:r>
            <a:r>
              <a:rPr lang="ru-RU" sz="1400" dirty="0" err="1"/>
              <a:t>бюджеттен</a:t>
            </a:r>
            <a:r>
              <a:rPr lang="ru-RU" sz="1400" dirty="0"/>
              <a:t> </a:t>
            </a:r>
            <a:r>
              <a:rPr lang="ru-RU" sz="1400" dirty="0" err="1"/>
              <a:t>хандырылгалыг</a:t>
            </a:r>
            <a:r>
              <a:rPr lang="ru-RU" sz="1400" dirty="0"/>
              <a:t> школа </a:t>
            </a:r>
            <a:r>
              <a:rPr lang="ru-RU" sz="1400" dirty="0" err="1"/>
              <a:t>назыны</a:t>
            </a:r>
            <a:r>
              <a:rPr lang="ru-RU" sz="1400" dirty="0"/>
              <a:t> </a:t>
            </a:r>
            <a:r>
              <a:rPr lang="ru-RU" sz="1400" dirty="0" err="1"/>
              <a:t>четпээн</a:t>
            </a:r>
            <a:r>
              <a:rPr lang="ru-RU" sz="1400" dirty="0"/>
              <a:t> </a:t>
            </a:r>
            <a:r>
              <a:rPr lang="ru-RU" sz="1400" dirty="0" err="1"/>
              <a:t>чаштарга</a:t>
            </a:r>
            <a:r>
              <a:rPr lang="ru-RU" sz="1400" dirty="0"/>
              <a:t> </a:t>
            </a:r>
            <a:r>
              <a:rPr lang="ru-RU" sz="1400" dirty="0" err="1"/>
              <a:t>каттыштырган</a:t>
            </a:r>
            <a:r>
              <a:rPr lang="ru-RU" sz="1400" dirty="0"/>
              <a:t> </a:t>
            </a:r>
            <a:r>
              <a:rPr lang="ru-RU" sz="1400" dirty="0" err="1"/>
              <a:t>хевириниң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/>
              <a:t>5 </a:t>
            </a:r>
            <a:r>
              <a:rPr lang="ru-RU" sz="1400" dirty="0" err="1"/>
              <a:t>дугаар</a:t>
            </a:r>
            <a:r>
              <a:rPr lang="ru-RU" sz="1400" dirty="0"/>
              <a:t> «</a:t>
            </a:r>
            <a:r>
              <a:rPr lang="ru-RU" sz="1400" dirty="0" err="1"/>
              <a:t>Дамырак</a:t>
            </a:r>
            <a:r>
              <a:rPr lang="ru-RU" sz="1400" dirty="0"/>
              <a:t>» </a:t>
            </a:r>
            <a:r>
              <a:rPr lang="ru-RU" sz="1400" dirty="0" err="1"/>
              <a:t>аттыг</a:t>
            </a:r>
            <a:r>
              <a:rPr lang="ru-RU" sz="1400" dirty="0"/>
              <a:t> </a:t>
            </a:r>
            <a:r>
              <a:rPr lang="ru-RU" sz="1400" dirty="0" err="1"/>
              <a:t>уруглар</a:t>
            </a:r>
            <a:r>
              <a:rPr lang="ru-RU" sz="1400" dirty="0"/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«</a:t>
            </a:r>
            <a:r>
              <a:rPr lang="ru-RU" sz="3600" b="1" dirty="0" err="1" smtClean="0">
                <a:solidFill>
                  <a:srgbClr val="FF0000"/>
                </a:solidFill>
              </a:rPr>
              <a:t>Мээн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ог-булем</a:t>
            </a:r>
            <a:r>
              <a:rPr lang="ru-RU" sz="3600" b="1" dirty="0" smtClean="0">
                <a:solidFill>
                  <a:srgbClr val="FF0000"/>
                </a:solidFill>
              </a:rPr>
              <a:t>»</a:t>
            </a:r>
            <a:endParaRPr lang="ru-RU" sz="3600" b="1" dirty="0">
              <a:solidFill>
                <a:srgbClr val="FF0000"/>
              </a:solidFill>
            </a:endParaRPr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Интернет четки-биле </a:t>
            </a:r>
            <a:r>
              <a:rPr lang="ru-RU" dirty="0" err="1" smtClean="0">
                <a:solidFill>
                  <a:srgbClr val="0070C0"/>
                </a:solidFill>
              </a:rPr>
              <a:t>өөредилге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Ортумак бөлүк </a:t>
            </a:r>
            <a:r>
              <a:rPr lang="ru-RU" dirty="0" smtClean="0">
                <a:solidFill>
                  <a:srgbClr val="0070C0"/>
                </a:solidFill>
              </a:rPr>
              <a:t>(4-5</a:t>
            </a:r>
            <a:r>
              <a:rPr lang="kk-KZ" dirty="0" smtClean="0">
                <a:solidFill>
                  <a:srgbClr val="0070C0"/>
                </a:solidFill>
              </a:rPr>
              <a:t> хар)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Сентябрь 30-ден </a:t>
            </a:r>
            <a:r>
              <a:rPr lang="ru-RU" dirty="0" smtClean="0">
                <a:solidFill>
                  <a:srgbClr val="0070C0"/>
                </a:solidFill>
              </a:rPr>
              <a:t>октябр</a:t>
            </a:r>
            <a:r>
              <a:rPr lang="ru-RU" dirty="0" smtClean="0">
                <a:solidFill>
                  <a:srgbClr val="0070C0"/>
                </a:solidFill>
              </a:rPr>
              <a:t>ь </a:t>
            </a:r>
            <a:r>
              <a:rPr lang="ru-RU" dirty="0" smtClean="0">
                <a:solidFill>
                  <a:srgbClr val="0070C0"/>
                </a:solidFill>
              </a:rPr>
              <a:t>6-га </a:t>
            </a:r>
            <a:r>
              <a:rPr lang="ru-RU" dirty="0" err="1" smtClean="0">
                <a:solidFill>
                  <a:srgbClr val="0070C0"/>
                </a:solidFill>
              </a:rPr>
              <a:t>чедир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/>
              <a:t>Кичээл</a:t>
            </a:r>
            <a:r>
              <a:rPr lang="ru-RU" dirty="0" smtClean="0"/>
              <a:t> 20 минут</a:t>
            </a:r>
            <a:endParaRPr lang="ru-RU" dirty="0"/>
          </a:p>
          <a:p>
            <a:endParaRPr lang="ru-RU" dirty="0"/>
          </a:p>
          <a:p>
            <a:pPr marL="0" indent="0" algn="r">
              <a:buNone/>
            </a:pPr>
            <a:r>
              <a:rPr lang="ru-RU" dirty="0" err="1"/>
              <a:t>Кижизидикчи</a:t>
            </a:r>
            <a:r>
              <a:rPr lang="ru-RU" dirty="0"/>
              <a:t> </a:t>
            </a:r>
            <a:r>
              <a:rPr lang="ru-RU" dirty="0" err="1"/>
              <a:t>башкы</a:t>
            </a:r>
            <a:r>
              <a:rPr lang="ru-RU" dirty="0"/>
              <a:t>: </a:t>
            </a:r>
            <a:r>
              <a:rPr lang="ru-RU" dirty="0" err="1"/>
              <a:t>Дапыян</a:t>
            </a:r>
            <a:r>
              <a:rPr lang="ru-RU" dirty="0"/>
              <a:t> З.В.</a:t>
            </a:r>
          </a:p>
          <a:p>
            <a:endParaRPr lang="ru-RU" dirty="0"/>
          </a:p>
          <a:p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19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245192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Хүндүлүг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4300" b="1" dirty="0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ада-</a:t>
            </a:r>
            <a:r>
              <a:rPr lang="ru-RU" sz="4300" b="1" dirty="0" err="1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иелер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!</a:t>
            </a:r>
            <a:b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/>
            </a:r>
            <a:b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Урууңар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-биле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өөренип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олургаш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,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чурукка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тырттырып</a:t>
            </a:r>
            <a:r>
              <a:rPr lang="ru-RU" sz="3600" b="1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аарын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диледивис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. </a:t>
            </a:r>
            <a:b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Чурууңарны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бөлүүңерниң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вайберинче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азы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болза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кижизидикчи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башкыңарның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хуу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арыннынче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чортуп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бээриңерни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дилээр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3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Чурукту</a:t>
            </a:r>
            <a:r>
              <a:rPr lang="ru-RU" dirty="0" smtClean="0"/>
              <a:t> </a:t>
            </a:r>
            <a:r>
              <a:rPr lang="ru-RU" dirty="0" err="1" smtClean="0"/>
              <a:t>көргеш</a:t>
            </a:r>
            <a:r>
              <a:rPr lang="ru-RU" dirty="0" smtClean="0"/>
              <a:t>, </a:t>
            </a:r>
            <a:r>
              <a:rPr lang="ru-RU" dirty="0" err="1" smtClean="0"/>
              <a:t>чугаалаңар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408" y="1935163"/>
            <a:ext cx="4794952" cy="43894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4183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Ө</a:t>
            </a:r>
            <a:r>
              <a:rPr lang="ru-RU" sz="3600" dirty="0" err="1" smtClean="0"/>
              <a:t>г-бүлеңерниң</a:t>
            </a:r>
            <a:r>
              <a:rPr lang="ru-RU" sz="3600" dirty="0" smtClean="0"/>
              <a:t> </a:t>
            </a:r>
            <a:r>
              <a:rPr lang="ru-RU" sz="3600" dirty="0" err="1" smtClean="0"/>
              <a:t>кежигүннерин</a:t>
            </a:r>
            <a:r>
              <a:rPr lang="ru-RU" sz="3600" dirty="0" smtClean="0"/>
              <a:t> </a:t>
            </a:r>
            <a:r>
              <a:rPr lang="ru-RU" sz="3600" dirty="0" err="1" smtClean="0"/>
              <a:t>адаңар</a:t>
            </a: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84784"/>
            <a:ext cx="4690864" cy="48965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64088" y="1920085"/>
            <a:ext cx="3322712" cy="443484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Авай</a:t>
            </a:r>
            <a:r>
              <a:rPr lang="ru-RU" dirty="0" smtClean="0"/>
              <a:t>, </a:t>
            </a:r>
            <a:r>
              <a:rPr lang="ru-RU" dirty="0" err="1" smtClean="0"/>
              <a:t>ачай</a:t>
            </a:r>
            <a:endParaRPr lang="ru-RU" dirty="0" smtClean="0"/>
          </a:p>
          <a:p>
            <a:r>
              <a:rPr lang="ru-RU" dirty="0" err="1" smtClean="0"/>
              <a:t>Кыргын-авай</a:t>
            </a:r>
            <a:r>
              <a:rPr lang="ru-RU" dirty="0" smtClean="0"/>
              <a:t>, </a:t>
            </a:r>
            <a:r>
              <a:rPr lang="ru-RU" dirty="0" err="1" smtClean="0"/>
              <a:t>кырган-ачай</a:t>
            </a:r>
            <a:endParaRPr lang="ru-RU" dirty="0" smtClean="0"/>
          </a:p>
          <a:p>
            <a:r>
              <a:rPr lang="ru-RU" dirty="0" err="1" smtClean="0"/>
              <a:t>Акым</a:t>
            </a:r>
            <a:r>
              <a:rPr lang="ru-RU" dirty="0" smtClean="0"/>
              <a:t>, </a:t>
            </a:r>
            <a:r>
              <a:rPr lang="ru-RU" dirty="0" err="1" smtClean="0"/>
              <a:t>угбам</a:t>
            </a:r>
            <a:endParaRPr lang="ru-RU" dirty="0" smtClean="0"/>
          </a:p>
          <a:p>
            <a:r>
              <a:rPr lang="ru-RU" dirty="0" err="1" smtClean="0"/>
              <a:t>Даайым</a:t>
            </a:r>
            <a:r>
              <a:rPr lang="ru-RU" dirty="0" smtClean="0"/>
              <a:t>, </a:t>
            </a:r>
            <a:r>
              <a:rPr lang="ru-RU" dirty="0" err="1" smtClean="0"/>
              <a:t>даай-авам</a:t>
            </a:r>
            <a:endParaRPr lang="ru-RU" dirty="0" smtClean="0"/>
          </a:p>
          <a:p>
            <a:r>
              <a:rPr lang="ru-RU" dirty="0" err="1" smtClean="0"/>
              <a:t>Дуңмам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19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Ө</a:t>
            </a:r>
            <a:r>
              <a:rPr lang="ru-RU" dirty="0" err="1" smtClean="0"/>
              <a:t>г-бүле</a:t>
            </a:r>
            <a:r>
              <a:rPr lang="ru-RU" dirty="0" smtClean="0"/>
              <a:t> </a:t>
            </a:r>
            <a:r>
              <a:rPr lang="ru-RU" dirty="0" err="1" smtClean="0"/>
              <a:t>чүнү</a:t>
            </a:r>
            <a:r>
              <a:rPr lang="ru-RU" dirty="0" smtClean="0"/>
              <a:t>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турар</a:t>
            </a:r>
            <a:r>
              <a:rPr lang="ru-RU" dirty="0" smtClean="0"/>
              <a:t>-дыр, </a:t>
            </a:r>
            <a:r>
              <a:rPr lang="ru-RU" dirty="0" err="1" smtClean="0"/>
              <a:t>чугаалаңар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4824"/>
            <a:ext cx="8219256" cy="46085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598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Оюн</a:t>
            </a:r>
            <a:r>
              <a:rPr lang="ru-RU" b="1" dirty="0" smtClean="0"/>
              <a:t>:</a:t>
            </a:r>
            <a:r>
              <a:rPr lang="ru-RU" dirty="0" smtClean="0"/>
              <a:t> «</a:t>
            </a:r>
            <a:r>
              <a:rPr lang="ru-RU" dirty="0" err="1" smtClean="0"/>
              <a:t>Чаңгыс</a:t>
            </a:r>
            <a:r>
              <a:rPr lang="ru-RU" dirty="0" smtClean="0"/>
              <a:t> - </a:t>
            </a:r>
            <a:r>
              <a:rPr lang="ru-RU" dirty="0" err="1" smtClean="0"/>
              <a:t>хөй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 smtClean="0"/>
              <a:t>Дуңмам</a:t>
            </a:r>
            <a:r>
              <a:rPr lang="ru-RU" sz="3200" dirty="0" smtClean="0"/>
              <a:t> </a:t>
            </a:r>
            <a:r>
              <a:rPr lang="ru-RU" sz="3200" dirty="0" smtClean="0"/>
              <a:t>– </a:t>
            </a:r>
            <a:r>
              <a:rPr lang="ru-RU" sz="3200" dirty="0" err="1" smtClean="0"/>
              <a:t>дуңмаларым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Акым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акыларым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Угбам</a:t>
            </a:r>
            <a:r>
              <a:rPr lang="ru-RU" sz="3200" dirty="0" smtClean="0"/>
              <a:t> – </a:t>
            </a:r>
            <a:r>
              <a:rPr lang="ru-RU" sz="3200" dirty="0" err="1" smtClean="0"/>
              <a:t>угбаларым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Кырган-авам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кырган-аваларым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Кырган-ачам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кырган-ачаларым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Даайым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даайларым</a:t>
            </a:r>
            <a:endParaRPr lang="ru-RU" sz="3200" dirty="0" smtClean="0"/>
          </a:p>
          <a:p>
            <a:pPr algn="ctr"/>
            <a:r>
              <a:rPr lang="ru-RU" sz="3200" dirty="0" err="1" smtClean="0"/>
              <a:t>Даай-авам</a:t>
            </a:r>
            <a:r>
              <a:rPr lang="ru-RU" sz="3200" dirty="0" smtClean="0"/>
              <a:t> – </a:t>
            </a:r>
            <a:r>
              <a:rPr lang="ru-RU" sz="3200" dirty="0" err="1" smtClean="0"/>
              <a:t>даай-аваларым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188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Салааларның</a:t>
            </a:r>
            <a:r>
              <a:rPr lang="ru-RU" dirty="0" smtClean="0"/>
              <a:t> </a:t>
            </a:r>
            <a:r>
              <a:rPr lang="ru-RU" dirty="0" err="1" smtClean="0"/>
              <a:t>аттарын</a:t>
            </a:r>
            <a:r>
              <a:rPr lang="ru-RU" dirty="0" smtClean="0"/>
              <a:t> </a:t>
            </a:r>
            <a:r>
              <a:rPr lang="ru-RU" dirty="0" err="1" smtClean="0"/>
              <a:t>адаңар</a:t>
            </a:r>
            <a:r>
              <a:rPr lang="ru-RU" dirty="0" smtClean="0"/>
              <a:t>, </a:t>
            </a:r>
            <a:r>
              <a:rPr lang="ru-RU" dirty="0" err="1" smtClean="0"/>
              <a:t>шээжи</a:t>
            </a:r>
            <a:r>
              <a:rPr lang="ru-RU" dirty="0" smtClean="0"/>
              <a:t>-биле </a:t>
            </a:r>
            <a:r>
              <a:rPr lang="ru-RU" dirty="0" err="1" smtClean="0"/>
              <a:t>өөренип</a:t>
            </a:r>
            <a:r>
              <a:rPr lang="ru-RU" dirty="0" smtClean="0"/>
              <a:t> </a:t>
            </a:r>
            <a:r>
              <a:rPr lang="ru-RU" dirty="0" err="1" smtClean="0"/>
              <a:t>алыңар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08104" y="1920085"/>
            <a:ext cx="3178696" cy="443484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– </a:t>
            </a:r>
            <a:r>
              <a:rPr lang="ru-RU" dirty="0" err="1" smtClean="0"/>
              <a:t>кырган-ачам</a:t>
            </a:r>
            <a:endParaRPr lang="ru-RU" dirty="0" smtClean="0"/>
          </a:p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– </a:t>
            </a:r>
            <a:r>
              <a:rPr lang="ru-RU" dirty="0" err="1" smtClean="0"/>
              <a:t>кырган</a:t>
            </a:r>
            <a:r>
              <a:rPr lang="ru-RU" dirty="0" smtClean="0"/>
              <a:t> - </a:t>
            </a:r>
            <a:r>
              <a:rPr lang="ru-RU" dirty="0" err="1" smtClean="0"/>
              <a:t>авам</a:t>
            </a:r>
            <a:endParaRPr lang="ru-RU" dirty="0" smtClean="0"/>
          </a:p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– </a:t>
            </a:r>
            <a:r>
              <a:rPr lang="ru-RU" dirty="0" err="1" smtClean="0"/>
              <a:t>ачам</a:t>
            </a:r>
            <a:endParaRPr lang="ru-RU" dirty="0" smtClean="0"/>
          </a:p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- </a:t>
            </a:r>
            <a:r>
              <a:rPr lang="ru-RU" dirty="0" err="1" smtClean="0"/>
              <a:t>авам</a:t>
            </a:r>
            <a:endParaRPr lang="ru-RU" dirty="0" smtClean="0"/>
          </a:p>
          <a:p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салаа</a:t>
            </a:r>
            <a:r>
              <a:rPr lang="ru-RU" dirty="0" smtClean="0"/>
              <a:t> – мен</a:t>
            </a:r>
          </a:p>
          <a:p>
            <a:r>
              <a:rPr lang="ru-RU" dirty="0" err="1" smtClean="0"/>
              <a:t>Шупту</a:t>
            </a:r>
            <a:r>
              <a:rPr lang="ru-RU" dirty="0" smtClean="0"/>
              <a:t> </a:t>
            </a:r>
            <a:r>
              <a:rPr lang="ru-RU" dirty="0" err="1" smtClean="0"/>
              <a:t>найыралдыг</a:t>
            </a:r>
            <a:r>
              <a:rPr lang="ru-RU" dirty="0" smtClean="0"/>
              <a:t> </a:t>
            </a:r>
            <a:r>
              <a:rPr lang="ru-RU" dirty="0" err="1" smtClean="0"/>
              <a:t>ө</a:t>
            </a:r>
            <a:r>
              <a:rPr lang="ru-RU" dirty="0" err="1" smtClean="0"/>
              <a:t>г-бүле</a:t>
            </a:r>
            <a:r>
              <a:rPr lang="ru-RU" dirty="0" smtClean="0"/>
              <a:t> </a:t>
            </a:r>
            <a:r>
              <a:rPr lang="ru-RU" dirty="0" smtClean="0"/>
              <a:t>бис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32856"/>
            <a:ext cx="4618856" cy="4248472"/>
          </a:xfrm>
        </p:spPr>
      </p:pic>
    </p:spTree>
    <p:extLst>
      <p:ext uri="{BB962C8B-B14F-4D97-AF65-F5344CB8AC3E}">
        <p14:creationId xmlns:p14="http://schemas.microsoft.com/office/powerpoint/2010/main" val="281434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012944"/>
          </a:xfrm>
        </p:spPr>
        <p:txBody>
          <a:bodyPr/>
          <a:lstStyle/>
          <a:p>
            <a:pPr algn="ctr"/>
            <a:r>
              <a:rPr lang="ru-RU" dirty="0" err="1" smtClean="0"/>
              <a:t>Четтирдим</a:t>
            </a:r>
            <a:r>
              <a:rPr lang="ru-RU" dirty="0" smtClean="0"/>
              <a:t> </a:t>
            </a:r>
            <a:r>
              <a:rPr lang="ru-RU" dirty="0" err="1" smtClean="0"/>
              <a:t>улуу</a:t>
            </a:r>
            <a:r>
              <a:rPr lang="ru-RU" dirty="0" smtClean="0"/>
              <a:t>-биле!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5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</TotalTime>
  <Words>125</Words>
  <Application>Microsoft Office PowerPoint</Application>
  <PresentationFormat>Экран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 Урууңар-биле өөренип олургаш, чурукка тырттырып аарын диледивис.  Чурууңарны бөлүүңерниң вайберинче азы болза кижизидикчи башкыңарның хуу арыннынче чортуп бээриңерни дилээр дир бис.</vt:lpstr>
      <vt:lpstr>Чурукту көргеш, чугаалаңар</vt:lpstr>
      <vt:lpstr>Өг-бүлеңерниң кежигүннерин адаңар</vt:lpstr>
      <vt:lpstr>Өг-бүле чүнү канчап турар-дыр, чугаалаңар</vt:lpstr>
      <vt:lpstr>Оюн: «Чаңгыс - хөй»</vt:lpstr>
      <vt:lpstr>Салааларның аттарын адаңар, шээжи-биле өөренип 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15</cp:revision>
  <dcterms:created xsi:type="dcterms:W3CDTF">2023-12-13T05:04:23Z</dcterms:created>
  <dcterms:modified xsi:type="dcterms:W3CDTF">2024-09-29T14:17:25Z</dcterms:modified>
</cp:coreProperties>
</file>