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0" r:id="rId5"/>
    <p:sldId id="261" r:id="rId6"/>
    <p:sldId id="259" r:id="rId7"/>
    <p:sldId id="262" r:id="rId8"/>
    <p:sldId id="265" r:id="rId9"/>
    <p:sldId id="266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/>
              <a:t>Тыва </a:t>
            </a:r>
            <a:r>
              <a:rPr lang="ru-RU" sz="1400" dirty="0" err="1"/>
              <a:t>Республиканың</a:t>
            </a:r>
            <a:r>
              <a:rPr lang="ru-RU" sz="1400" dirty="0"/>
              <a:t> </a:t>
            </a:r>
            <a:br>
              <a:rPr lang="ru-RU" sz="1400" dirty="0"/>
            </a:br>
            <a:r>
              <a:rPr lang="ru-RU" sz="1400" dirty="0" err="1"/>
              <a:t>Каа-Хем</a:t>
            </a:r>
            <a:r>
              <a:rPr lang="ru-RU" sz="1400" dirty="0"/>
              <a:t> </a:t>
            </a:r>
            <a:r>
              <a:rPr lang="ru-RU" sz="1400" dirty="0" err="1"/>
              <a:t>кожууннуң</a:t>
            </a:r>
            <a:r>
              <a:rPr lang="ru-RU" sz="1400" dirty="0"/>
              <a:t> Сарыг-Сеп </a:t>
            </a:r>
            <a:r>
              <a:rPr lang="ru-RU" sz="1400" dirty="0" err="1"/>
              <a:t>суурунуң</a:t>
            </a:r>
            <a:r>
              <a:rPr lang="ru-RU" sz="1400" dirty="0"/>
              <a:t> </a:t>
            </a:r>
            <a:r>
              <a:rPr lang="ru-RU" sz="1400" dirty="0" err="1"/>
              <a:t>муниципалдыг</a:t>
            </a:r>
            <a:r>
              <a:rPr lang="ru-RU" sz="1400" dirty="0"/>
              <a:t> </a:t>
            </a:r>
            <a:r>
              <a:rPr lang="ru-RU" sz="1400" dirty="0" err="1"/>
              <a:t>бюджеттен</a:t>
            </a:r>
            <a:r>
              <a:rPr lang="ru-RU" sz="1400" dirty="0"/>
              <a:t> </a:t>
            </a:r>
            <a:r>
              <a:rPr lang="ru-RU" sz="1400" dirty="0" err="1"/>
              <a:t>хандырылгалыг</a:t>
            </a:r>
            <a:r>
              <a:rPr lang="ru-RU" sz="1400" dirty="0"/>
              <a:t> школа </a:t>
            </a:r>
            <a:r>
              <a:rPr lang="ru-RU" sz="1400" dirty="0" err="1"/>
              <a:t>назыны</a:t>
            </a:r>
            <a:r>
              <a:rPr lang="ru-RU" sz="1400" dirty="0"/>
              <a:t> </a:t>
            </a:r>
            <a:r>
              <a:rPr lang="ru-RU" sz="1400" dirty="0" err="1"/>
              <a:t>четпээн</a:t>
            </a:r>
            <a:r>
              <a:rPr lang="ru-RU" sz="1400" dirty="0"/>
              <a:t> </a:t>
            </a:r>
            <a:r>
              <a:rPr lang="ru-RU" sz="1400" dirty="0" err="1"/>
              <a:t>чаштарга</a:t>
            </a:r>
            <a:r>
              <a:rPr lang="ru-RU" sz="1400" dirty="0"/>
              <a:t> </a:t>
            </a:r>
            <a:r>
              <a:rPr lang="ru-RU" sz="1400" dirty="0" err="1"/>
              <a:t>каттыштырган</a:t>
            </a:r>
            <a:r>
              <a:rPr lang="ru-RU" sz="1400" dirty="0"/>
              <a:t> </a:t>
            </a:r>
            <a:r>
              <a:rPr lang="ru-RU" sz="1400" dirty="0" err="1"/>
              <a:t>хевириниң</a:t>
            </a:r>
            <a:r>
              <a:rPr lang="ru-RU" sz="1400" dirty="0"/>
              <a:t> </a:t>
            </a:r>
            <a:br>
              <a:rPr lang="ru-RU" sz="1400" dirty="0"/>
            </a:br>
            <a:r>
              <a:rPr lang="ru-RU" sz="1400" dirty="0"/>
              <a:t>5 </a:t>
            </a:r>
            <a:r>
              <a:rPr lang="ru-RU" sz="1400" dirty="0" err="1"/>
              <a:t>дугаар</a:t>
            </a:r>
            <a:r>
              <a:rPr lang="ru-RU" sz="1400" dirty="0"/>
              <a:t> «</a:t>
            </a:r>
            <a:r>
              <a:rPr lang="ru-RU" sz="1400" dirty="0" err="1"/>
              <a:t>Дамырак</a:t>
            </a:r>
            <a:r>
              <a:rPr lang="ru-RU" sz="1400" dirty="0"/>
              <a:t>» </a:t>
            </a:r>
            <a:r>
              <a:rPr lang="ru-RU" sz="1400" dirty="0" err="1"/>
              <a:t>аттыг</a:t>
            </a:r>
            <a:r>
              <a:rPr lang="ru-RU" sz="1400" dirty="0"/>
              <a:t> </a:t>
            </a:r>
            <a:r>
              <a:rPr lang="ru-RU" sz="1400" dirty="0" err="1"/>
              <a:t>уруглар</a:t>
            </a:r>
            <a:r>
              <a:rPr lang="ru-RU" sz="1400" dirty="0"/>
              <a:t> сады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«</a:t>
            </a:r>
            <a:r>
              <a:rPr lang="ru-RU" sz="3600" b="1" dirty="0" err="1" smtClean="0">
                <a:solidFill>
                  <a:srgbClr val="FF0000"/>
                </a:solidFill>
              </a:rPr>
              <a:t>Мээң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өг-бүлем</a:t>
            </a:r>
            <a:r>
              <a:rPr lang="ru-RU" sz="3600" b="1" dirty="0" smtClean="0">
                <a:solidFill>
                  <a:srgbClr val="FF0000"/>
                </a:solidFill>
              </a:rPr>
              <a:t>»</a:t>
            </a:r>
            <a:endParaRPr lang="ru-RU" sz="3600" b="1" dirty="0">
              <a:solidFill>
                <a:srgbClr val="FF0000"/>
              </a:solidFill>
            </a:endParaRPr>
          </a:p>
          <a:p>
            <a:pPr algn="ctr"/>
            <a:endParaRPr lang="ru-RU" dirty="0"/>
          </a:p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</a:rPr>
              <a:t>Интернет четки-биле </a:t>
            </a:r>
            <a:r>
              <a:rPr lang="ru-RU" dirty="0" err="1" smtClean="0">
                <a:solidFill>
                  <a:srgbClr val="0070C0"/>
                </a:solidFill>
              </a:rPr>
              <a:t>өөредилге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Улуг бөлүк </a:t>
            </a:r>
            <a:r>
              <a:rPr lang="ru-RU" dirty="0" smtClean="0">
                <a:solidFill>
                  <a:srgbClr val="0070C0"/>
                </a:solidFill>
              </a:rPr>
              <a:t>(5-6</a:t>
            </a:r>
            <a:r>
              <a:rPr lang="kk-KZ" dirty="0" smtClean="0">
                <a:solidFill>
                  <a:srgbClr val="0070C0"/>
                </a:solidFill>
              </a:rPr>
              <a:t> хар)</a:t>
            </a:r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Сентябрь 30-ден октябрь 6-га </a:t>
            </a:r>
            <a:r>
              <a:rPr lang="ru-RU" dirty="0" err="1" smtClean="0">
                <a:solidFill>
                  <a:srgbClr val="0070C0"/>
                </a:solidFill>
              </a:rPr>
              <a:t>чедир</a:t>
            </a:r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err="1" smtClean="0"/>
              <a:t>Кичээл</a:t>
            </a:r>
            <a:r>
              <a:rPr lang="ru-RU" dirty="0" smtClean="0"/>
              <a:t> 25 минут</a:t>
            </a:r>
            <a:endParaRPr lang="ru-RU" dirty="0"/>
          </a:p>
          <a:p>
            <a:endParaRPr lang="ru-RU" dirty="0"/>
          </a:p>
          <a:p>
            <a:pPr marL="0" indent="0" algn="r">
              <a:buNone/>
            </a:pPr>
            <a:r>
              <a:rPr lang="ru-RU" dirty="0" err="1"/>
              <a:t>Кижизидикчи</a:t>
            </a:r>
            <a:r>
              <a:rPr lang="ru-RU" dirty="0"/>
              <a:t> </a:t>
            </a:r>
            <a:r>
              <a:rPr lang="ru-RU" dirty="0" err="1"/>
              <a:t>башкы</a:t>
            </a:r>
            <a:r>
              <a:rPr lang="ru-RU" dirty="0"/>
              <a:t>: </a:t>
            </a:r>
            <a:r>
              <a:rPr lang="ru-RU" dirty="0" err="1"/>
              <a:t>Дапыян</a:t>
            </a:r>
            <a:r>
              <a:rPr lang="ru-RU" dirty="0"/>
              <a:t> З.В.</a:t>
            </a:r>
          </a:p>
          <a:p>
            <a:endParaRPr lang="ru-RU" dirty="0"/>
          </a:p>
          <a:p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Сарыг-Сеп, 2024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219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012944"/>
          </a:xfrm>
        </p:spPr>
        <p:txBody>
          <a:bodyPr/>
          <a:lstStyle/>
          <a:p>
            <a:pPr algn="ctr"/>
            <a:r>
              <a:rPr lang="ru-RU" dirty="0" err="1" smtClean="0"/>
              <a:t>Четтирдим</a:t>
            </a:r>
            <a:r>
              <a:rPr lang="ru-RU" dirty="0" smtClean="0"/>
              <a:t> </a:t>
            </a:r>
            <a:r>
              <a:rPr lang="ru-RU" dirty="0" err="1" smtClean="0"/>
              <a:t>улуу</a:t>
            </a:r>
            <a:r>
              <a:rPr lang="ru-RU" dirty="0" smtClean="0"/>
              <a:t>-биле!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857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245192"/>
          </a:xfrm>
        </p:spPr>
        <p:txBody>
          <a:bodyPr>
            <a:normAutofit/>
          </a:bodyPr>
          <a:lstStyle/>
          <a:p>
            <a:pPr algn="ctr"/>
            <a:r>
              <a:rPr lang="ru-RU" sz="4300" b="1" dirty="0" err="1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Хүндүлүг</a:t>
            </a:r>
            <a:r>
              <a:rPr lang="ru-RU" sz="43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4300" b="1" dirty="0" smtClean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ада-</a:t>
            </a:r>
            <a:r>
              <a:rPr lang="ru-RU" sz="4300" b="1" dirty="0" err="1" smtClean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иелер</a:t>
            </a:r>
            <a:r>
              <a:rPr lang="ru-RU" sz="43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!</a:t>
            </a:r>
            <a:br>
              <a:rPr lang="ru-RU" sz="43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sz="2500" b="1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/>
            </a:r>
            <a:br>
              <a:rPr lang="ru-RU" sz="2500" b="1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Урууңар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-биле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өөренип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олургаш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,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чурукка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тырттырып</a:t>
            </a:r>
            <a:r>
              <a:rPr lang="ru-RU" sz="3600" b="1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аарын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диледивис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. </a:t>
            </a:r>
            <a:b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Чурууңарны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бөлүүңерниң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вайберинче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азы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болза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кижизидикчи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башкыңарның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хуу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арыннынче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чортуп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бээриңерни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дилээр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дир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бис.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732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Чурукту</a:t>
            </a:r>
            <a:r>
              <a:rPr lang="ru-RU" dirty="0" smtClean="0"/>
              <a:t> </a:t>
            </a:r>
            <a:r>
              <a:rPr lang="ru-RU" dirty="0" err="1" smtClean="0"/>
              <a:t>көргеш</a:t>
            </a:r>
            <a:r>
              <a:rPr lang="ru-RU" dirty="0" smtClean="0"/>
              <a:t>, </a:t>
            </a:r>
            <a:r>
              <a:rPr lang="ru-RU" dirty="0" err="1" smtClean="0"/>
              <a:t>чугаалаңар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408" y="1935163"/>
            <a:ext cx="4794952" cy="438943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41835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r>
              <a:rPr lang="ru-RU" sz="3600" dirty="0" err="1" smtClean="0"/>
              <a:t>Өг-бүлеңерниң</a:t>
            </a:r>
            <a:r>
              <a:rPr lang="ru-RU" sz="3600" dirty="0" smtClean="0"/>
              <a:t> </a:t>
            </a:r>
            <a:r>
              <a:rPr lang="ru-RU" sz="3600" dirty="0" err="1" smtClean="0"/>
              <a:t>кежигүннерин</a:t>
            </a:r>
            <a:r>
              <a:rPr lang="ru-RU" sz="3600" dirty="0" smtClean="0"/>
              <a:t> </a:t>
            </a:r>
            <a:r>
              <a:rPr lang="ru-RU" sz="3600" dirty="0" err="1" smtClean="0"/>
              <a:t>адаңар</a:t>
            </a:r>
            <a:endParaRPr lang="ru-RU" sz="36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84784"/>
            <a:ext cx="4690864" cy="48965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64088" y="1920085"/>
            <a:ext cx="3322712" cy="443484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 smtClean="0"/>
              <a:t>Авай</a:t>
            </a:r>
            <a:r>
              <a:rPr lang="ru-RU" dirty="0" smtClean="0"/>
              <a:t>, </a:t>
            </a:r>
            <a:r>
              <a:rPr lang="ru-RU" dirty="0" err="1" smtClean="0"/>
              <a:t>ачай</a:t>
            </a:r>
            <a:endParaRPr lang="ru-RU" dirty="0" smtClean="0"/>
          </a:p>
          <a:p>
            <a:r>
              <a:rPr lang="ru-RU" dirty="0" err="1" smtClean="0"/>
              <a:t>Кыргын-авай</a:t>
            </a:r>
            <a:r>
              <a:rPr lang="ru-RU" dirty="0" smtClean="0"/>
              <a:t>, </a:t>
            </a:r>
            <a:r>
              <a:rPr lang="ru-RU" dirty="0" err="1" smtClean="0"/>
              <a:t>кырган-ачай</a:t>
            </a:r>
            <a:endParaRPr lang="ru-RU" dirty="0" smtClean="0"/>
          </a:p>
          <a:p>
            <a:r>
              <a:rPr lang="ru-RU" dirty="0" err="1" smtClean="0"/>
              <a:t>Акым</a:t>
            </a:r>
            <a:r>
              <a:rPr lang="ru-RU" dirty="0" smtClean="0"/>
              <a:t>, </a:t>
            </a:r>
            <a:r>
              <a:rPr lang="ru-RU" dirty="0" err="1" smtClean="0"/>
              <a:t>угбам</a:t>
            </a:r>
            <a:endParaRPr lang="ru-RU" dirty="0" smtClean="0"/>
          </a:p>
          <a:p>
            <a:r>
              <a:rPr lang="ru-RU" dirty="0" err="1" smtClean="0"/>
              <a:t>Даайым</a:t>
            </a:r>
            <a:r>
              <a:rPr lang="ru-RU" dirty="0" smtClean="0"/>
              <a:t>, </a:t>
            </a:r>
            <a:r>
              <a:rPr lang="ru-RU" dirty="0" err="1" smtClean="0"/>
              <a:t>даай-авам</a:t>
            </a:r>
            <a:endParaRPr lang="ru-RU" dirty="0" smtClean="0"/>
          </a:p>
          <a:p>
            <a:r>
              <a:rPr lang="ru-RU" dirty="0" err="1" smtClean="0"/>
              <a:t>Дуңмам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519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Өг-бүле</a:t>
            </a:r>
            <a:r>
              <a:rPr lang="ru-RU" dirty="0" smtClean="0"/>
              <a:t> </a:t>
            </a:r>
            <a:r>
              <a:rPr lang="ru-RU" dirty="0" err="1" smtClean="0"/>
              <a:t>чүнү</a:t>
            </a:r>
            <a:r>
              <a:rPr lang="ru-RU" dirty="0" smtClean="0"/>
              <a:t> </a:t>
            </a:r>
            <a:r>
              <a:rPr lang="ru-RU" dirty="0" err="1" smtClean="0"/>
              <a:t>канчап</a:t>
            </a:r>
            <a:r>
              <a:rPr lang="ru-RU" dirty="0" smtClean="0"/>
              <a:t> </a:t>
            </a:r>
            <a:r>
              <a:rPr lang="ru-RU" dirty="0" err="1" smtClean="0"/>
              <a:t>турар</a:t>
            </a:r>
            <a:r>
              <a:rPr lang="ru-RU" dirty="0" smtClean="0"/>
              <a:t>-дыр, </a:t>
            </a:r>
            <a:r>
              <a:rPr lang="ru-RU" dirty="0" err="1" smtClean="0"/>
              <a:t>чугаалаңар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4824"/>
            <a:ext cx="8219256" cy="46085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0598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Оюн</a:t>
            </a:r>
            <a:r>
              <a:rPr lang="ru-RU" b="1" dirty="0" smtClean="0"/>
              <a:t>:</a:t>
            </a:r>
            <a:r>
              <a:rPr lang="ru-RU" dirty="0" smtClean="0"/>
              <a:t> «</a:t>
            </a:r>
            <a:r>
              <a:rPr lang="ru-RU" dirty="0" err="1" smtClean="0"/>
              <a:t>Чаңгыс</a:t>
            </a:r>
            <a:r>
              <a:rPr lang="ru-RU" dirty="0" smtClean="0"/>
              <a:t> - </a:t>
            </a:r>
            <a:r>
              <a:rPr lang="ru-RU" dirty="0" err="1" smtClean="0"/>
              <a:t>хөй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err="1" smtClean="0"/>
              <a:t>Дуңмам</a:t>
            </a:r>
            <a:r>
              <a:rPr lang="ru-RU" sz="3200" dirty="0" smtClean="0"/>
              <a:t> – </a:t>
            </a:r>
            <a:r>
              <a:rPr lang="ru-RU" sz="3200" dirty="0" err="1" smtClean="0"/>
              <a:t>дуңмаларым</a:t>
            </a:r>
            <a:endParaRPr lang="ru-RU" sz="3200" dirty="0" smtClean="0"/>
          </a:p>
          <a:p>
            <a:pPr algn="ctr"/>
            <a:r>
              <a:rPr lang="ru-RU" sz="3200" dirty="0" err="1" smtClean="0"/>
              <a:t>Акым</a:t>
            </a:r>
            <a:r>
              <a:rPr lang="ru-RU" sz="3200" dirty="0" smtClean="0"/>
              <a:t> – </a:t>
            </a:r>
            <a:r>
              <a:rPr lang="ru-RU" sz="3200" dirty="0" err="1" smtClean="0"/>
              <a:t>акыларым</a:t>
            </a:r>
            <a:endParaRPr lang="ru-RU" sz="3200" dirty="0" smtClean="0"/>
          </a:p>
          <a:p>
            <a:pPr algn="ctr"/>
            <a:r>
              <a:rPr lang="ru-RU" sz="3200" dirty="0" err="1" smtClean="0"/>
              <a:t>Угбам</a:t>
            </a:r>
            <a:r>
              <a:rPr lang="ru-RU" sz="3200" dirty="0" smtClean="0"/>
              <a:t> – </a:t>
            </a:r>
            <a:r>
              <a:rPr lang="ru-RU" sz="3200" dirty="0" err="1" smtClean="0"/>
              <a:t>угбаларым</a:t>
            </a:r>
            <a:endParaRPr lang="ru-RU" sz="3200" dirty="0" smtClean="0"/>
          </a:p>
          <a:p>
            <a:pPr algn="ctr"/>
            <a:r>
              <a:rPr lang="ru-RU" sz="3200" dirty="0" err="1" smtClean="0"/>
              <a:t>Кырган-авам</a:t>
            </a:r>
            <a:r>
              <a:rPr lang="ru-RU" sz="3200" dirty="0" smtClean="0"/>
              <a:t> – </a:t>
            </a:r>
            <a:r>
              <a:rPr lang="ru-RU" sz="3200" dirty="0" err="1" smtClean="0"/>
              <a:t>кырган-аваларым</a:t>
            </a:r>
            <a:endParaRPr lang="ru-RU" sz="3200" dirty="0" smtClean="0"/>
          </a:p>
          <a:p>
            <a:pPr algn="ctr"/>
            <a:r>
              <a:rPr lang="ru-RU" sz="3200" dirty="0" err="1" smtClean="0"/>
              <a:t>Кырган-ачам</a:t>
            </a:r>
            <a:r>
              <a:rPr lang="ru-RU" sz="3200" dirty="0" smtClean="0"/>
              <a:t> – </a:t>
            </a:r>
            <a:r>
              <a:rPr lang="ru-RU" sz="3200" dirty="0" err="1" smtClean="0"/>
              <a:t>кырган-ачаларым</a:t>
            </a:r>
            <a:endParaRPr lang="ru-RU" sz="3200" dirty="0" smtClean="0"/>
          </a:p>
          <a:p>
            <a:pPr algn="ctr"/>
            <a:r>
              <a:rPr lang="ru-RU" sz="3200" dirty="0" err="1" smtClean="0"/>
              <a:t>Даайым</a:t>
            </a:r>
            <a:r>
              <a:rPr lang="ru-RU" sz="3200" dirty="0" smtClean="0"/>
              <a:t> – </a:t>
            </a:r>
            <a:r>
              <a:rPr lang="ru-RU" sz="3200" dirty="0" err="1" smtClean="0"/>
              <a:t>даайларым</a:t>
            </a:r>
            <a:endParaRPr lang="ru-RU" sz="3200" dirty="0" smtClean="0"/>
          </a:p>
          <a:p>
            <a:pPr algn="ctr"/>
            <a:r>
              <a:rPr lang="ru-RU" sz="3200" dirty="0" err="1" smtClean="0"/>
              <a:t>Даай-авам</a:t>
            </a:r>
            <a:r>
              <a:rPr lang="ru-RU" sz="3200" dirty="0" smtClean="0"/>
              <a:t> – </a:t>
            </a:r>
            <a:r>
              <a:rPr lang="ru-RU" sz="3200" dirty="0" err="1" smtClean="0"/>
              <a:t>даай-аваларым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188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Салааларның</a:t>
            </a:r>
            <a:r>
              <a:rPr lang="ru-RU" dirty="0" smtClean="0"/>
              <a:t> </a:t>
            </a:r>
            <a:r>
              <a:rPr lang="ru-RU" dirty="0" err="1" smtClean="0"/>
              <a:t>аттарын</a:t>
            </a:r>
            <a:r>
              <a:rPr lang="ru-RU" dirty="0" smtClean="0"/>
              <a:t> </a:t>
            </a:r>
            <a:r>
              <a:rPr lang="ru-RU" dirty="0" err="1" smtClean="0"/>
              <a:t>адаңар</a:t>
            </a:r>
            <a:r>
              <a:rPr lang="ru-RU" dirty="0" smtClean="0"/>
              <a:t>, </a:t>
            </a:r>
            <a:r>
              <a:rPr lang="ru-RU" dirty="0" err="1" smtClean="0"/>
              <a:t>шээжи</a:t>
            </a:r>
            <a:r>
              <a:rPr lang="ru-RU" dirty="0" smtClean="0"/>
              <a:t>-биле </a:t>
            </a:r>
            <a:r>
              <a:rPr lang="ru-RU" dirty="0" err="1" smtClean="0"/>
              <a:t>өөренип</a:t>
            </a:r>
            <a:r>
              <a:rPr lang="ru-RU" dirty="0" smtClean="0"/>
              <a:t> </a:t>
            </a:r>
            <a:r>
              <a:rPr lang="ru-RU" dirty="0" err="1" smtClean="0"/>
              <a:t>алыңар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08104" y="1920085"/>
            <a:ext cx="3178696" cy="443484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салаа</a:t>
            </a:r>
            <a:r>
              <a:rPr lang="ru-RU" dirty="0" smtClean="0"/>
              <a:t> – </a:t>
            </a:r>
            <a:r>
              <a:rPr lang="ru-RU" dirty="0" err="1" smtClean="0"/>
              <a:t>кырган-ачам</a:t>
            </a:r>
            <a:endParaRPr lang="ru-RU" dirty="0" smtClean="0"/>
          </a:p>
          <a:p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салаа</a:t>
            </a:r>
            <a:r>
              <a:rPr lang="ru-RU" dirty="0" smtClean="0"/>
              <a:t> – </a:t>
            </a:r>
            <a:r>
              <a:rPr lang="ru-RU" dirty="0" err="1" smtClean="0"/>
              <a:t>кырган</a:t>
            </a:r>
            <a:r>
              <a:rPr lang="ru-RU" dirty="0" smtClean="0"/>
              <a:t> - </a:t>
            </a:r>
            <a:r>
              <a:rPr lang="ru-RU" dirty="0" err="1" smtClean="0"/>
              <a:t>авам</a:t>
            </a:r>
            <a:endParaRPr lang="ru-RU" dirty="0" smtClean="0"/>
          </a:p>
          <a:p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салаа</a:t>
            </a:r>
            <a:r>
              <a:rPr lang="ru-RU" dirty="0" smtClean="0"/>
              <a:t> – </a:t>
            </a:r>
            <a:r>
              <a:rPr lang="ru-RU" dirty="0" err="1" smtClean="0"/>
              <a:t>ачам</a:t>
            </a:r>
            <a:endParaRPr lang="ru-RU" dirty="0" smtClean="0"/>
          </a:p>
          <a:p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салаа</a:t>
            </a:r>
            <a:r>
              <a:rPr lang="ru-RU" dirty="0" smtClean="0"/>
              <a:t> - </a:t>
            </a:r>
            <a:r>
              <a:rPr lang="ru-RU" dirty="0" err="1" smtClean="0"/>
              <a:t>авам</a:t>
            </a:r>
            <a:endParaRPr lang="ru-RU" dirty="0" smtClean="0"/>
          </a:p>
          <a:p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салаа</a:t>
            </a:r>
            <a:r>
              <a:rPr lang="ru-RU" dirty="0" smtClean="0"/>
              <a:t> – мен</a:t>
            </a:r>
          </a:p>
          <a:p>
            <a:r>
              <a:rPr lang="ru-RU" dirty="0" err="1" smtClean="0"/>
              <a:t>Шупту</a:t>
            </a:r>
            <a:r>
              <a:rPr lang="ru-RU" dirty="0" smtClean="0"/>
              <a:t> </a:t>
            </a:r>
            <a:r>
              <a:rPr lang="ru-RU" dirty="0" err="1" smtClean="0"/>
              <a:t>найыралдыг</a:t>
            </a:r>
            <a:r>
              <a:rPr lang="ru-RU" dirty="0" smtClean="0"/>
              <a:t> </a:t>
            </a:r>
            <a:r>
              <a:rPr lang="ru-RU" dirty="0" err="1" smtClean="0"/>
              <a:t>өг-бүле</a:t>
            </a:r>
            <a:r>
              <a:rPr lang="ru-RU" dirty="0" smtClean="0"/>
              <a:t> бис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32856"/>
            <a:ext cx="4618856" cy="42484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1434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Л. </a:t>
            </a:r>
            <a:r>
              <a:rPr lang="ru-RU" sz="4000" dirty="0" err="1" smtClean="0"/>
              <a:t>Чадамбаның</a:t>
            </a:r>
            <a:r>
              <a:rPr lang="ru-RU" sz="4000" dirty="0" smtClean="0"/>
              <a:t> «</a:t>
            </a:r>
            <a:r>
              <a:rPr lang="ru-RU" sz="4000" dirty="0" err="1" smtClean="0"/>
              <a:t>Авай</a:t>
            </a:r>
            <a:r>
              <a:rPr lang="ru-RU" sz="4000" dirty="0" smtClean="0"/>
              <a:t>, </a:t>
            </a:r>
            <a:r>
              <a:rPr lang="ru-RU" sz="4000" dirty="0" err="1" smtClean="0"/>
              <a:t>ачай</a:t>
            </a:r>
            <a:r>
              <a:rPr lang="ru-RU" sz="4000" dirty="0" smtClean="0"/>
              <a:t>» </a:t>
            </a:r>
            <a:r>
              <a:rPr lang="ru-RU" sz="4000" dirty="0" err="1" smtClean="0"/>
              <a:t>деп</a:t>
            </a:r>
            <a:r>
              <a:rPr lang="ru-RU" sz="4000" dirty="0" smtClean="0"/>
              <a:t> </a:t>
            </a:r>
            <a:r>
              <a:rPr lang="ru-RU" sz="4000" dirty="0" err="1" smtClean="0"/>
              <a:t>шүлүүн</a:t>
            </a:r>
            <a:r>
              <a:rPr lang="ru-RU" sz="4000" dirty="0" smtClean="0"/>
              <a:t> </a:t>
            </a:r>
            <a:r>
              <a:rPr lang="ru-RU" sz="4000" dirty="0" err="1" smtClean="0"/>
              <a:t>урууңарга</a:t>
            </a:r>
            <a:r>
              <a:rPr lang="ru-RU" sz="4000" dirty="0" smtClean="0"/>
              <a:t> </a:t>
            </a:r>
            <a:r>
              <a:rPr lang="ru-RU" sz="4000" dirty="0" err="1" smtClean="0"/>
              <a:t>номчуп</a:t>
            </a:r>
            <a:r>
              <a:rPr lang="ru-RU" sz="4000" dirty="0" smtClean="0"/>
              <a:t> </a:t>
            </a:r>
            <a:r>
              <a:rPr lang="ru-RU" sz="4000" dirty="0" err="1" smtClean="0"/>
              <a:t>бериңер</a:t>
            </a:r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935480"/>
            <a:ext cx="6264696" cy="438912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ru-RU" dirty="0" err="1" smtClean="0"/>
              <a:t>Ааттынган</a:t>
            </a:r>
            <a:r>
              <a:rPr lang="ru-RU" dirty="0" smtClean="0"/>
              <a:t> </a:t>
            </a:r>
            <a:r>
              <a:rPr lang="ru-RU" dirty="0" err="1" smtClean="0"/>
              <a:t>кавайымдан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err="1" smtClean="0"/>
              <a:t>Адаар</a:t>
            </a:r>
            <a:r>
              <a:rPr lang="ru-RU" dirty="0" smtClean="0"/>
              <a:t> </a:t>
            </a:r>
            <a:r>
              <a:rPr lang="ru-RU" dirty="0" err="1" smtClean="0"/>
              <a:t>сөзүм</a:t>
            </a:r>
            <a:r>
              <a:rPr lang="ru-RU" dirty="0" smtClean="0"/>
              <a:t> – </a:t>
            </a:r>
            <a:r>
              <a:rPr lang="ru-RU" dirty="0" err="1" smtClean="0"/>
              <a:t>авай</a:t>
            </a:r>
            <a:r>
              <a:rPr lang="ru-RU" dirty="0" smtClean="0"/>
              <a:t>, </a:t>
            </a:r>
            <a:r>
              <a:rPr lang="ru-RU" dirty="0" err="1" smtClean="0"/>
              <a:t>ачай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err="1"/>
              <a:t>А</a:t>
            </a:r>
            <a:r>
              <a:rPr lang="ru-RU" dirty="0" err="1" smtClean="0"/>
              <a:t>вай-авай</a:t>
            </a:r>
            <a:r>
              <a:rPr lang="ru-RU" dirty="0" smtClean="0"/>
              <a:t> </a:t>
            </a:r>
            <a:r>
              <a:rPr lang="ru-RU" dirty="0" err="1" smtClean="0"/>
              <a:t>ынак</a:t>
            </a:r>
            <a:r>
              <a:rPr lang="ru-RU" dirty="0" smtClean="0"/>
              <a:t> </a:t>
            </a:r>
            <a:r>
              <a:rPr lang="ru-RU" dirty="0" err="1" smtClean="0"/>
              <a:t>сөзүм</a:t>
            </a:r>
            <a:r>
              <a:rPr lang="ru-RU" dirty="0" smtClean="0"/>
              <a:t>,</a:t>
            </a:r>
          </a:p>
          <a:p>
            <a:pPr marL="0" indent="0" algn="ctr">
              <a:buNone/>
            </a:pPr>
            <a:r>
              <a:rPr lang="ru-RU" dirty="0" err="1" smtClean="0"/>
              <a:t>Ачай-ачай</a:t>
            </a:r>
            <a:r>
              <a:rPr lang="ru-RU" dirty="0" smtClean="0"/>
              <a:t> </a:t>
            </a:r>
            <a:r>
              <a:rPr lang="ru-RU" dirty="0" err="1" smtClean="0"/>
              <a:t>чоргаар</a:t>
            </a:r>
            <a:r>
              <a:rPr lang="ru-RU" dirty="0" smtClean="0"/>
              <a:t> </a:t>
            </a:r>
            <a:r>
              <a:rPr lang="ru-RU" dirty="0" err="1" smtClean="0"/>
              <a:t>сөзүм</a:t>
            </a:r>
            <a:r>
              <a:rPr lang="ru-RU" dirty="0" smtClean="0"/>
              <a:t>,</a:t>
            </a:r>
          </a:p>
          <a:p>
            <a:pPr marL="0" indent="0" algn="ctr">
              <a:buNone/>
            </a:pPr>
            <a:r>
              <a:rPr lang="ru-RU" dirty="0" err="1" smtClean="0"/>
              <a:t>Чайгап</a:t>
            </a:r>
            <a:r>
              <a:rPr lang="ru-RU" dirty="0" smtClean="0"/>
              <a:t> </a:t>
            </a:r>
            <a:r>
              <a:rPr lang="ru-RU" dirty="0" err="1" smtClean="0"/>
              <a:t>аадып</a:t>
            </a:r>
            <a:r>
              <a:rPr lang="ru-RU" dirty="0" smtClean="0"/>
              <a:t> </a:t>
            </a:r>
            <a:r>
              <a:rPr lang="ru-RU" dirty="0" err="1" smtClean="0"/>
              <a:t>өстүргештиң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err="1" smtClean="0"/>
              <a:t>Чагып</a:t>
            </a:r>
            <a:r>
              <a:rPr lang="ru-RU" dirty="0" smtClean="0"/>
              <a:t> </a:t>
            </a:r>
            <a:r>
              <a:rPr lang="ru-RU" dirty="0" err="1" smtClean="0"/>
              <a:t>сөглээн</a:t>
            </a:r>
            <a:r>
              <a:rPr lang="ru-RU" dirty="0" smtClean="0"/>
              <a:t> </a:t>
            </a:r>
            <a:r>
              <a:rPr lang="ru-RU" dirty="0" err="1" smtClean="0"/>
              <a:t>авам</a:t>
            </a:r>
            <a:r>
              <a:rPr lang="ru-RU" dirty="0" smtClean="0"/>
              <a:t> </a:t>
            </a:r>
            <a:r>
              <a:rPr lang="ru-RU" dirty="0" err="1" smtClean="0"/>
              <a:t>сөзү</a:t>
            </a:r>
            <a:r>
              <a:rPr lang="ru-RU" dirty="0" smtClean="0"/>
              <a:t>:</a:t>
            </a:r>
          </a:p>
          <a:p>
            <a:pPr marL="0" indent="0" algn="ctr">
              <a:buNone/>
            </a:pPr>
            <a:r>
              <a:rPr lang="ru-RU" dirty="0" smtClean="0"/>
              <a:t>«</a:t>
            </a:r>
            <a:r>
              <a:rPr lang="ru-RU" dirty="0" err="1" smtClean="0"/>
              <a:t>Чааскаан</a:t>
            </a:r>
            <a:r>
              <a:rPr lang="ru-RU" dirty="0" smtClean="0"/>
              <a:t> </a:t>
            </a:r>
            <a:r>
              <a:rPr lang="ru-RU" dirty="0" err="1" smtClean="0"/>
              <a:t>чорба</a:t>
            </a:r>
            <a:r>
              <a:rPr lang="ru-RU" dirty="0" smtClean="0"/>
              <a:t>, </a:t>
            </a:r>
            <a:r>
              <a:rPr lang="ru-RU" dirty="0" err="1" smtClean="0"/>
              <a:t>эштиг</a:t>
            </a:r>
            <a:r>
              <a:rPr lang="ru-RU" dirty="0" smtClean="0"/>
              <a:t> </a:t>
            </a:r>
            <a:r>
              <a:rPr lang="ru-RU" dirty="0" err="1" smtClean="0"/>
              <a:t>чору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err="1" smtClean="0"/>
              <a:t>Чалгаа</a:t>
            </a:r>
            <a:r>
              <a:rPr lang="ru-RU" dirty="0" smtClean="0"/>
              <a:t> </a:t>
            </a:r>
            <a:r>
              <a:rPr lang="ru-RU" dirty="0" err="1" smtClean="0"/>
              <a:t>чорба</a:t>
            </a:r>
            <a:r>
              <a:rPr lang="ru-RU" dirty="0" smtClean="0"/>
              <a:t>, </a:t>
            </a:r>
            <a:r>
              <a:rPr lang="ru-RU" dirty="0" err="1" smtClean="0"/>
              <a:t>кежээ</a:t>
            </a:r>
            <a:r>
              <a:rPr lang="ru-RU" dirty="0" smtClean="0"/>
              <a:t> </a:t>
            </a:r>
            <a:r>
              <a:rPr lang="ru-RU" dirty="0" err="1" smtClean="0"/>
              <a:t>чору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934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Номчаан</a:t>
            </a:r>
            <a:r>
              <a:rPr lang="ru-RU" dirty="0" smtClean="0"/>
              <a:t> </a:t>
            </a:r>
            <a:r>
              <a:rPr lang="ru-RU" dirty="0" err="1" smtClean="0"/>
              <a:t>соонда</a:t>
            </a:r>
            <a:r>
              <a:rPr lang="ru-RU" dirty="0" smtClean="0"/>
              <a:t> </a:t>
            </a:r>
            <a:r>
              <a:rPr lang="ru-RU" dirty="0" err="1" smtClean="0"/>
              <a:t>айтырыгларны</a:t>
            </a:r>
            <a:r>
              <a:rPr lang="ru-RU" dirty="0" smtClean="0"/>
              <a:t> </a:t>
            </a:r>
            <a:r>
              <a:rPr lang="ru-RU" dirty="0" err="1" smtClean="0"/>
              <a:t>салыңар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Шүлүкте</a:t>
            </a:r>
            <a:r>
              <a:rPr lang="ru-RU" dirty="0" smtClean="0"/>
              <a:t> </a:t>
            </a:r>
            <a:r>
              <a:rPr lang="ru-RU" dirty="0" err="1" smtClean="0"/>
              <a:t>кымны</a:t>
            </a:r>
            <a:r>
              <a:rPr lang="ru-RU" dirty="0" smtClean="0"/>
              <a:t> </a:t>
            </a:r>
            <a:r>
              <a:rPr lang="ru-RU" dirty="0" err="1" smtClean="0"/>
              <a:t>чугаалап</a:t>
            </a:r>
            <a:r>
              <a:rPr lang="ru-RU" dirty="0" smtClean="0"/>
              <a:t> </a:t>
            </a:r>
            <a:r>
              <a:rPr lang="ru-RU" dirty="0" err="1" smtClean="0"/>
              <a:t>турар</a:t>
            </a:r>
            <a:r>
              <a:rPr lang="ru-RU" dirty="0" smtClean="0"/>
              <a:t>-дыр?</a:t>
            </a:r>
          </a:p>
          <a:p>
            <a:r>
              <a:rPr lang="ru-RU" dirty="0" err="1" smtClean="0"/>
              <a:t>Авазын</a:t>
            </a:r>
            <a:r>
              <a:rPr lang="ru-RU" dirty="0" smtClean="0"/>
              <a:t> </a:t>
            </a:r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турарыл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Ачай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сөс</a:t>
            </a:r>
            <a:r>
              <a:rPr lang="ru-RU" dirty="0" smtClean="0"/>
              <a:t> </a:t>
            </a:r>
            <a:r>
              <a:rPr lang="ru-RU" dirty="0" err="1" smtClean="0"/>
              <a:t>кандыгыл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Авазы</a:t>
            </a:r>
            <a:r>
              <a:rPr lang="ru-RU" dirty="0" smtClean="0"/>
              <a:t> </a:t>
            </a:r>
            <a:r>
              <a:rPr lang="ru-RU" dirty="0" err="1" smtClean="0"/>
              <a:t>чүнү</a:t>
            </a:r>
            <a:r>
              <a:rPr lang="ru-RU" dirty="0" smtClean="0"/>
              <a:t> </a:t>
            </a:r>
            <a:r>
              <a:rPr lang="ru-RU" dirty="0" err="1" smtClean="0"/>
              <a:t>чагааныл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Шүлүктү</a:t>
            </a:r>
            <a:r>
              <a:rPr lang="ru-RU" dirty="0" smtClean="0"/>
              <a:t> </a:t>
            </a:r>
            <a:r>
              <a:rPr lang="ru-RU" dirty="0" err="1" smtClean="0"/>
              <a:t>шээжилеп</a:t>
            </a:r>
            <a:r>
              <a:rPr lang="ru-RU" dirty="0" smtClean="0"/>
              <a:t> </a:t>
            </a:r>
            <a:r>
              <a:rPr lang="ru-RU" smtClean="0"/>
              <a:t>алыңар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78941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117</TotalTime>
  <Words>200</Words>
  <Application>Microsoft Office PowerPoint</Application>
  <PresentationFormat>Экран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Хүндүлүг ада-иелер!  Урууңар-биле өөренип олургаш, чурукка тырттырып аарын диледивис.  Чурууңарны бөлүүңерниң вайберинче азы болза кижизидикчи башкыңарның хуу арыннынче чортуп бээриңерни дилээр дир бис.</vt:lpstr>
      <vt:lpstr>Чурукту көргеш, чугаалаңар</vt:lpstr>
      <vt:lpstr>Өг-бүлеңерниң кежигүннерин адаңар</vt:lpstr>
      <vt:lpstr>Өг-бүле чүнү канчап турар-дыр, чугаалаңар</vt:lpstr>
      <vt:lpstr>Оюн: «Чаңгыс - хөй»</vt:lpstr>
      <vt:lpstr>Салааларның аттарын адаңар, шээжи-биле өөренип алыңар</vt:lpstr>
      <vt:lpstr>Л. Чадамбаның «Авай, ачай» деп шүлүүн урууңарга номчуп бериңер </vt:lpstr>
      <vt:lpstr>Номчаан соонда айтырыгларны салыңар</vt:lpstr>
      <vt:lpstr>Четтирдим улуу-биле!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МДОУ 5</dc:creator>
  <cp:lastModifiedBy>Пользователь Windows</cp:lastModifiedBy>
  <cp:revision>17</cp:revision>
  <dcterms:created xsi:type="dcterms:W3CDTF">2023-12-13T05:04:23Z</dcterms:created>
  <dcterms:modified xsi:type="dcterms:W3CDTF">2024-09-29T14:25:34Z</dcterms:modified>
</cp:coreProperties>
</file>