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61" r:id="rId6"/>
    <p:sldId id="259" r:id="rId7"/>
    <p:sldId id="262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Мээң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өг-бүлем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</a:rPr>
              <a:t>өөредилге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Школага белеткел</a:t>
            </a:r>
            <a:r>
              <a:rPr lang="kk-KZ" dirty="0" smtClean="0">
                <a:solidFill>
                  <a:srgbClr val="0070C0"/>
                </a:solidFill>
              </a:rPr>
              <a:t> бөлүү </a:t>
            </a:r>
            <a:r>
              <a:rPr lang="ru-RU" dirty="0" smtClean="0">
                <a:solidFill>
                  <a:srgbClr val="0070C0"/>
                </a:solidFill>
              </a:rPr>
              <a:t>(6-7</a:t>
            </a:r>
            <a:r>
              <a:rPr lang="kk-KZ" dirty="0" smtClean="0">
                <a:solidFill>
                  <a:srgbClr val="0070C0"/>
                </a:solidFill>
              </a:rPr>
              <a:t> </a:t>
            </a:r>
            <a:r>
              <a:rPr lang="kk-KZ" dirty="0" smtClean="0">
                <a:solidFill>
                  <a:srgbClr val="0070C0"/>
                </a:solidFill>
              </a:rPr>
              <a:t>хар)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Сентябрь 30-ден октябрь 6-га </a:t>
            </a:r>
            <a:r>
              <a:rPr lang="ru-RU" dirty="0" err="1" smtClean="0">
                <a:solidFill>
                  <a:srgbClr val="0070C0"/>
                </a:solidFill>
              </a:rPr>
              <a:t>чедир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Кичээл</a:t>
            </a:r>
            <a:r>
              <a:rPr lang="ru-RU" dirty="0" smtClean="0"/>
              <a:t> </a:t>
            </a:r>
            <a:r>
              <a:rPr lang="ru-RU" dirty="0" smtClean="0"/>
              <a:t>30</a:t>
            </a:r>
            <a:r>
              <a:rPr lang="ru-RU" dirty="0" smtClean="0"/>
              <a:t> </a:t>
            </a:r>
            <a:r>
              <a:rPr lang="ru-RU" dirty="0" smtClean="0"/>
              <a:t>минут</a:t>
            </a:r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Сарыг-Сеп, 2024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Өг-бүлеңерни </a:t>
            </a:r>
            <a:r>
              <a:rPr lang="kk-KZ" dirty="0" smtClean="0"/>
              <a:t>чуруп алыңар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27" y="1935163"/>
            <a:ext cx="5505146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21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2944"/>
          </a:xfrm>
        </p:spPr>
        <p:txBody>
          <a:bodyPr/>
          <a:lstStyle/>
          <a:p>
            <a:pPr algn="ctr"/>
            <a:r>
              <a:rPr lang="ru-RU" dirty="0" err="1" smtClean="0"/>
              <a:t>Четтирдим</a:t>
            </a:r>
            <a:r>
              <a:rPr lang="ru-RU" dirty="0" smtClean="0"/>
              <a:t> </a:t>
            </a:r>
            <a:r>
              <a:rPr lang="ru-RU" dirty="0" err="1" smtClean="0"/>
              <a:t>улуу</a:t>
            </a:r>
            <a:r>
              <a:rPr lang="ru-RU" dirty="0" smtClean="0"/>
              <a:t>-биле!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45192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3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ада-</a:t>
            </a:r>
            <a:r>
              <a:rPr lang="ru-RU" sz="43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3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Чурукту</a:t>
            </a:r>
            <a:r>
              <a:rPr lang="ru-RU" dirty="0" smtClean="0"/>
              <a:t> </a:t>
            </a:r>
            <a:r>
              <a:rPr lang="ru-RU" dirty="0" err="1" smtClean="0"/>
              <a:t>көргеш</a:t>
            </a:r>
            <a:r>
              <a:rPr lang="ru-RU" dirty="0" smtClean="0"/>
              <a:t>, </a:t>
            </a:r>
            <a:r>
              <a:rPr lang="ru-RU" dirty="0" err="1" smtClean="0"/>
              <a:t>чугаалаңар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08" y="1935163"/>
            <a:ext cx="4794952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8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Өг-бүлеңерниң</a:t>
            </a:r>
            <a:r>
              <a:rPr lang="ru-RU" sz="3600" dirty="0" smtClean="0"/>
              <a:t> </a:t>
            </a:r>
            <a:r>
              <a:rPr lang="ru-RU" sz="3600" dirty="0" err="1" smtClean="0"/>
              <a:t>кежигүннерин</a:t>
            </a:r>
            <a:r>
              <a:rPr lang="ru-RU" sz="3600" dirty="0" smtClean="0"/>
              <a:t> </a:t>
            </a:r>
            <a:r>
              <a:rPr lang="ru-RU" sz="3600" dirty="0" err="1" smtClean="0"/>
              <a:t>адаңар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690864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920085"/>
            <a:ext cx="3322712" cy="44348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Авай</a:t>
            </a:r>
            <a:r>
              <a:rPr lang="ru-RU" dirty="0" smtClean="0"/>
              <a:t>, </a:t>
            </a:r>
            <a:r>
              <a:rPr lang="ru-RU" dirty="0" err="1" smtClean="0"/>
              <a:t>ачай</a:t>
            </a:r>
            <a:endParaRPr lang="ru-RU" dirty="0" smtClean="0"/>
          </a:p>
          <a:p>
            <a:r>
              <a:rPr lang="ru-RU" dirty="0" err="1" smtClean="0"/>
              <a:t>Кыргын-авай</a:t>
            </a:r>
            <a:r>
              <a:rPr lang="ru-RU" dirty="0" smtClean="0"/>
              <a:t>, </a:t>
            </a:r>
            <a:r>
              <a:rPr lang="ru-RU" dirty="0" err="1" smtClean="0"/>
              <a:t>кырган-ачай</a:t>
            </a:r>
            <a:endParaRPr lang="ru-RU" dirty="0" smtClean="0"/>
          </a:p>
          <a:p>
            <a:r>
              <a:rPr lang="ru-RU" dirty="0" err="1" smtClean="0"/>
              <a:t>Акым</a:t>
            </a:r>
            <a:r>
              <a:rPr lang="ru-RU" dirty="0" smtClean="0"/>
              <a:t>, </a:t>
            </a:r>
            <a:r>
              <a:rPr lang="ru-RU" dirty="0" err="1" smtClean="0"/>
              <a:t>угбам</a:t>
            </a:r>
            <a:endParaRPr lang="ru-RU" dirty="0" smtClean="0"/>
          </a:p>
          <a:p>
            <a:r>
              <a:rPr lang="ru-RU" dirty="0" err="1" smtClean="0"/>
              <a:t>Даайым</a:t>
            </a:r>
            <a:r>
              <a:rPr lang="ru-RU" dirty="0" smtClean="0"/>
              <a:t>, </a:t>
            </a:r>
            <a:r>
              <a:rPr lang="ru-RU" dirty="0" err="1" smtClean="0"/>
              <a:t>даай-авам</a:t>
            </a:r>
            <a:endParaRPr lang="ru-RU" dirty="0" smtClean="0"/>
          </a:p>
          <a:p>
            <a:r>
              <a:rPr lang="ru-RU" dirty="0" err="1" smtClean="0"/>
              <a:t>Дуңмам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Өг-бүле</a:t>
            </a:r>
            <a:r>
              <a:rPr lang="ru-RU" dirty="0" smtClean="0"/>
              <a:t> </a:t>
            </a:r>
            <a:r>
              <a:rPr lang="ru-RU" dirty="0" err="1" smtClean="0"/>
              <a:t>чүнү</a:t>
            </a:r>
            <a:r>
              <a:rPr lang="ru-RU" dirty="0" smtClean="0"/>
              <a:t> </a:t>
            </a:r>
            <a:r>
              <a:rPr lang="ru-RU" dirty="0" err="1" smtClean="0"/>
              <a:t>канчап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-дыр, </a:t>
            </a:r>
            <a:r>
              <a:rPr lang="ru-RU" dirty="0" err="1" smtClean="0"/>
              <a:t>чугаалаңар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19256" cy="4608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9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Оюн</a:t>
            </a:r>
            <a:r>
              <a:rPr lang="ru-RU" b="1" dirty="0" smtClean="0"/>
              <a:t>:</a:t>
            </a:r>
            <a:r>
              <a:rPr lang="ru-RU" dirty="0" smtClean="0"/>
              <a:t> «</a:t>
            </a:r>
            <a:r>
              <a:rPr lang="ru-RU" dirty="0" err="1" smtClean="0"/>
              <a:t>Чаңгыс</a:t>
            </a:r>
            <a:r>
              <a:rPr lang="ru-RU" dirty="0" smtClean="0"/>
              <a:t> - </a:t>
            </a:r>
            <a:r>
              <a:rPr lang="ru-RU" dirty="0" err="1" smtClean="0"/>
              <a:t>хөй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Дуңмам</a:t>
            </a:r>
            <a:r>
              <a:rPr lang="ru-RU" sz="3200" dirty="0" smtClean="0"/>
              <a:t> – </a:t>
            </a:r>
            <a:r>
              <a:rPr lang="ru-RU" sz="3200" dirty="0" err="1" smtClean="0"/>
              <a:t>дуңмаларым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Акым</a:t>
            </a:r>
            <a:r>
              <a:rPr lang="ru-RU" sz="3200" dirty="0" smtClean="0"/>
              <a:t> – </a:t>
            </a:r>
            <a:r>
              <a:rPr lang="ru-RU" sz="3200" dirty="0" err="1" smtClean="0"/>
              <a:t>акыларым</a:t>
            </a:r>
            <a:endParaRPr lang="ru-RU" sz="3200" dirty="0" smtClean="0"/>
          </a:p>
          <a:p>
            <a:pPr algn="ctr"/>
            <a:r>
              <a:rPr lang="ru-RU" sz="3200" dirty="0" err="1" smtClean="0"/>
              <a:t>Угбам</a:t>
            </a:r>
            <a:r>
              <a:rPr lang="ru-RU" sz="3200" dirty="0" smtClean="0"/>
              <a:t> – </a:t>
            </a:r>
            <a:r>
              <a:rPr lang="ru-RU" sz="3200" dirty="0" err="1" smtClean="0"/>
              <a:t>угбаларым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Кырган-авам</a:t>
            </a:r>
            <a:r>
              <a:rPr lang="ru-RU" sz="3200" dirty="0" smtClean="0"/>
              <a:t> – </a:t>
            </a:r>
            <a:r>
              <a:rPr lang="ru-RU" sz="3200" dirty="0" err="1" smtClean="0"/>
              <a:t>кырган-аваларым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Кырган-ачам</a:t>
            </a:r>
            <a:r>
              <a:rPr lang="ru-RU" sz="3200" dirty="0" smtClean="0"/>
              <a:t> – </a:t>
            </a:r>
            <a:r>
              <a:rPr lang="ru-RU" sz="3200" dirty="0" err="1" smtClean="0"/>
              <a:t>кырган-ачаларым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Даайым</a:t>
            </a:r>
            <a:r>
              <a:rPr lang="ru-RU" sz="3200" dirty="0" smtClean="0"/>
              <a:t> – </a:t>
            </a:r>
            <a:r>
              <a:rPr lang="ru-RU" sz="3200" dirty="0" err="1" smtClean="0"/>
              <a:t>даайларым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Даай-авам</a:t>
            </a:r>
            <a:r>
              <a:rPr lang="ru-RU" sz="3200" dirty="0" smtClean="0"/>
              <a:t> – </a:t>
            </a:r>
            <a:r>
              <a:rPr lang="ru-RU" sz="3200" dirty="0" err="1" smtClean="0"/>
              <a:t>даай-аваларым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8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Салааларның</a:t>
            </a:r>
            <a:r>
              <a:rPr lang="ru-RU" dirty="0" smtClean="0"/>
              <a:t> </a:t>
            </a:r>
            <a:r>
              <a:rPr lang="ru-RU" dirty="0" err="1" smtClean="0"/>
              <a:t>аттарын</a:t>
            </a:r>
            <a:r>
              <a:rPr lang="ru-RU" dirty="0" smtClean="0"/>
              <a:t> </a:t>
            </a:r>
            <a:r>
              <a:rPr lang="ru-RU" dirty="0" err="1" smtClean="0"/>
              <a:t>адаңар</a:t>
            </a:r>
            <a:r>
              <a:rPr lang="ru-RU" dirty="0" smtClean="0"/>
              <a:t>, </a:t>
            </a:r>
            <a:r>
              <a:rPr lang="ru-RU" dirty="0" err="1" smtClean="0"/>
              <a:t>шээжи</a:t>
            </a:r>
            <a:r>
              <a:rPr lang="ru-RU" dirty="0" smtClean="0"/>
              <a:t>-биле </a:t>
            </a:r>
            <a:r>
              <a:rPr lang="ru-RU" dirty="0" err="1" smtClean="0"/>
              <a:t>өөренип</a:t>
            </a:r>
            <a:r>
              <a:rPr lang="ru-RU" dirty="0" smtClean="0"/>
              <a:t> </a:t>
            </a:r>
            <a:r>
              <a:rPr lang="ru-RU" dirty="0" err="1" smtClean="0"/>
              <a:t>алыңар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920085"/>
            <a:ext cx="3178696" cy="44348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салаа</a:t>
            </a:r>
            <a:r>
              <a:rPr lang="ru-RU" dirty="0" smtClean="0"/>
              <a:t> – </a:t>
            </a:r>
            <a:r>
              <a:rPr lang="ru-RU" dirty="0" err="1" smtClean="0"/>
              <a:t>кырган-ачам</a:t>
            </a:r>
            <a:endParaRPr lang="ru-RU" dirty="0" smtClean="0"/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салаа</a:t>
            </a:r>
            <a:r>
              <a:rPr lang="ru-RU" dirty="0" smtClean="0"/>
              <a:t> – </a:t>
            </a:r>
            <a:r>
              <a:rPr lang="ru-RU" dirty="0" err="1" smtClean="0"/>
              <a:t>кырган</a:t>
            </a:r>
            <a:r>
              <a:rPr lang="ru-RU" dirty="0" smtClean="0"/>
              <a:t> - </a:t>
            </a:r>
            <a:r>
              <a:rPr lang="ru-RU" dirty="0" err="1" smtClean="0"/>
              <a:t>авам</a:t>
            </a:r>
            <a:endParaRPr lang="ru-RU" dirty="0" smtClean="0"/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салаа</a:t>
            </a:r>
            <a:r>
              <a:rPr lang="ru-RU" dirty="0" smtClean="0"/>
              <a:t> – </a:t>
            </a:r>
            <a:r>
              <a:rPr lang="ru-RU" dirty="0" err="1" smtClean="0"/>
              <a:t>ачам</a:t>
            </a:r>
            <a:endParaRPr lang="ru-RU" dirty="0" smtClean="0"/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салаа</a:t>
            </a:r>
            <a:r>
              <a:rPr lang="ru-RU" dirty="0" smtClean="0"/>
              <a:t> - </a:t>
            </a:r>
            <a:r>
              <a:rPr lang="ru-RU" dirty="0" err="1" smtClean="0"/>
              <a:t>авам</a:t>
            </a:r>
            <a:endParaRPr lang="ru-RU" dirty="0" smtClean="0"/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салаа</a:t>
            </a:r>
            <a:r>
              <a:rPr lang="ru-RU" dirty="0" smtClean="0"/>
              <a:t> – мен</a:t>
            </a:r>
          </a:p>
          <a:p>
            <a:r>
              <a:rPr lang="ru-RU" dirty="0" err="1" smtClean="0"/>
              <a:t>Шупту</a:t>
            </a:r>
            <a:r>
              <a:rPr lang="ru-RU" dirty="0" smtClean="0"/>
              <a:t> </a:t>
            </a:r>
            <a:r>
              <a:rPr lang="ru-RU" dirty="0" err="1" smtClean="0"/>
              <a:t>найыралдыг</a:t>
            </a:r>
            <a:r>
              <a:rPr lang="ru-RU" dirty="0" smtClean="0"/>
              <a:t> </a:t>
            </a:r>
            <a:r>
              <a:rPr lang="ru-RU" dirty="0" err="1" smtClean="0"/>
              <a:t>өг-бүле</a:t>
            </a:r>
            <a:r>
              <a:rPr lang="ru-RU" dirty="0" smtClean="0"/>
              <a:t> бис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618856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3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Л. </a:t>
            </a:r>
            <a:r>
              <a:rPr lang="ru-RU" sz="4000" dirty="0" err="1" smtClean="0"/>
              <a:t>Чадамбаның</a:t>
            </a:r>
            <a:r>
              <a:rPr lang="ru-RU" sz="4000" dirty="0" smtClean="0"/>
              <a:t> «</a:t>
            </a:r>
            <a:r>
              <a:rPr lang="ru-RU" sz="4000" dirty="0" err="1" smtClean="0"/>
              <a:t>Авай</a:t>
            </a:r>
            <a:r>
              <a:rPr lang="ru-RU" sz="4000" dirty="0" smtClean="0"/>
              <a:t>, </a:t>
            </a:r>
            <a:r>
              <a:rPr lang="ru-RU" sz="4000" dirty="0" err="1" smtClean="0"/>
              <a:t>ачай</a:t>
            </a:r>
            <a:r>
              <a:rPr lang="ru-RU" sz="4000" dirty="0" smtClean="0"/>
              <a:t>» </a:t>
            </a:r>
            <a:r>
              <a:rPr lang="ru-RU" sz="4000" dirty="0" err="1" smtClean="0"/>
              <a:t>деп</a:t>
            </a:r>
            <a:r>
              <a:rPr lang="ru-RU" sz="4000" dirty="0" smtClean="0"/>
              <a:t> </a:t>
            </a:r>
            <a:r>
              <a:rPr lang="ru-RU" sz="4000" dirty="0" err="1" smtClean="0"/>
              <a:t>шүлүүн</a:t>
            </a:r>
            <a:r>
              <a:rPr lang="ru-RU" sz="4000" dirty="0" smtClean="0"/>
              <a:t> </a:t>
            </a:r>
            <a:r>
              <a:rPr lang="ru-RU" sz="4000" dirty="0" err="1" smtClean="0"/>
              <a:t>урууңарга</a:t>
            </a:r>
            <a:r>
              <a:rPr lang="ru-RU" sz="4000" dirty="0" smtClean="0"/>
              <a:t> </a:t>
            </a:r>
            <a:r>
              <a:rPr lang="ru-RU" sz="4000" dirty="0" err="1" smtClean="0"/>
              <a:t>номчуп</a:t>
            </a:r>
            <a:r>
              <a:rPr lang="ru-RU" sz="4000" dirty="0" smtClean="0"/>
              <a:t> </a:t>
            </a:r>
            <a:r>
              <a:rPr lang="ru-RU" sz="4000" dirty="0" err="1" smtClean="0"/>
              <a:t>бериңер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Ааттынган</a:t>
            </a:r>
            <a:r>
              <a:rPr lang="ru-RU" dirty="0" smtClean="0"/>
              <a:t> </a:t>
            </a:r>
            <a:r>
              <a:rPr lang="ru-RU" dirty="0" err="1" smtClean="0"/>
              <a:t>кавайымдан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Адаар</a:t>
            </a:r>
            <a:r>
              <a:rPr lang="ru-RU" dirty="0" smtClean="0"/>
              <a:t> </a:t>
            </a:r>
            <a:r>
              <a:rPr lang="ru-RU" dirty="0" err="1" smtClean="0"/>
              <a:t>сөзүм</a:t>
            </a:r>
            <a:r>
              <a:rPr lang="ru-RU" dirty="0" smtClean="0"/>
              <a:t> – </a:t>
            </a:r>
            <a:r>
              <a:rPr lang="ru-RU" dirty="0" err="1" smtClean="0"/>
              <a:t>авай</a:t>
            </a:r>
            <a:r>
              <a:rPr lang="ru-RU" dirty="0" smtClean="0"/>
              <a:t>, </a:t>
            </a:r>
            <a:r>
              <a:rPr lang="ru-RU" dirty="0" err="1" smtClean="0"/>
              <a:t>ачай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/>
              <a:t>А</a:t>
            </a:r>
            <a:r>
              <a:rPr lang="ru-RU" dirty="0" err="1" smtClean="0"/>
              <a:t>вай-авай</a:t>
            </a:r>
            <a:r>
              <a:rPr lang="ru-RU" dirty="0" smtClean="0"/>
              <a:t> </a:t>
            </a:r>
            <a:r>
              <a:rPr lang="ru-RU" dirty="0" err="1" smtClean="0"/>
              <a:t>ынак</a:t>
            </a:r>
            <a:r>
              <a:rPr lang="ru-RU" dirty="0" smtClean="0"/>
              <a:t> </a:t>
            </a:r>
            <a:r>
              <a:rPr lang="ru-RU" dirty="0" err="1" smtClean="0"/>
              <a:t>сөзүм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err="1" smtClean="0"/>
              <a:t>Ачай-ачай</a:t>
            </a:r>
            <a:r>
              <a:rPr lang="ru-RU" dirty="0" smtClean="0"/>
              <a:t> </a:t>
            </a:r>
            <a:r>
              <a:rPr lang="ru-RU" dirty="0" err="1" smtClean="0"/>
              <a:t>чоргаар</a:t>
            </a:r>
            <a:r>
              <a:rPr lang="ru-RU" dirty="0" smtClean="0"/>
              <a:t> </a:t>
            </a:r>
            <a:r>
              <a:rPr lang="ru-RU" dirty="0" err="1" smtClean="0"/>
              <a:t>сөзүм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err="1" smtClean="0"/>
              <a:t>Чайгап</a:t>
            </a:r>
            <a:r>
              <a:rPr lang="ru-RU" dirty="0" smtClean="0"/>
              <a:t> </a:t>
            </a:r>
            <a:r>
              <a:rPr lang="ru-RU" dirty="0" err="1" smtClean="0"/>
              <a:t>аадып</a:t>
            </a:r>
            <a:r>
              <a:rPr lang="ru-RU" dirty="0" smtClean="0"/>
              <a:t> </a:t>
            </a:r>
            <a:r>
              <a:rPr lang="ru-RU" dirty="0" err="1" smtClean="0"/>
              <a:t>өстүргештиң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Чагып</a:t>
            </a:r>
            <a:r>
              <a:rPr lang="ru-RU" dirty="0" smtClean="0"/>
              <a:t> </a:t>
            </a:r>
            <a:r>
              <a:rPr lang="ru-RU" dirty="0" err="1" smtClean="0"/>
              <a:t>сөглээн</a:t>
            </a:r>
            <a:r>
              <a:rPr lang="ru-RU" dirty="0" smtClean="0"/>
              <a:t> </a:t>
            </a:r>
            <a:r>
              <a:rPr lang="ru-RU" dirty="0" err="1" smtClean="0"/>
              <a:t>авам</a:t>
            </a:r>
            <a:r>
              <a:rPr lang="ru-RU" dirty="0" smtClean="0"/>
              <a:t> </a:t>
            </a:r>
            <a:r>
              <a:rPr lang="ru-RU" dirty="0" err="1" smtClean="0"/>
              <a:t>сөзү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Чааскаан</a:t>
            </a:r>
            <a:r>
              <a:rPr lang="ru-RU" dirty="0" smtClean="0"/>
              <a:t> </a:t>
            </a:r>
            <a:r>
              <a:rPr lang="ru-RU" dirty="0" err="1" smtClean="0"/>
              <a:t>чорба</a:t>
            </a:r>
            <a:r>
              <a:rPr lang="ru-RU" dirty="0" smtClean="0"/>
              <a:t>, </a:t>
            </a:r>
            <a:r>
              <a:rPr lang="ru-RU" dirty="0" err="1" smtClean="0"/>
              <a:t>эштиг</a:t>
            </a:r>
            <a:r>
              <a:rPr lang="ru-RU" dirty="0" smtClean="0"/>
              <a:t> </a:t>
            </a:r>
            <a:r>
              <a:rPr lang="ru-RU" dirty="0" err="1" smtClean="0"/>
              <a:t>чору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Чалгаа</a:t>
            </a:r>
            <a:r>
              <a:rPr lang="ru-RU" dirty="0" smtClean="0"/>
              <a:t> </a:t>
            </a:r>
            <a:r>
              <a:rPr lang="ru-RU" dirty="0" err="1" smtClean="0"/>
              <a:t>чорба</a:t>
            </a:r>
            <a:r>
              <a:rPr lang="ru-RU" dirty="0" smtClean="0"/>
              <a:t>, </a:t>
            </a:r>
            <a:r>
              <a:rPr lang="ru-RU" dirty="0" err="1" smtClean="0"/>
              <a:t>кежээ</a:t>
            </a:r>
            <a:r>
              <a:rPr lang="ru-RU" dirty="0" smtClean="0"/>
              <a:t> </a:t>
            </a:r>
            <a:r>
              <a:rPr lang="ru-RU" dirty="0" err="1" smtClean="0"/>
              <a:t>чору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93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Номчаан</a:t>
            </a:r>
            <a:r>
              <a:rPr lang="ru-RU" dirty="0" smtClean="0"/>
              <a:t> </a:t>
            </a:r>
            <a:r>
              <a:rPr lang="ru-RU" dirty="0" err="1" smtClean="0"/>
              <a:t>соонда</a:t>
            </a:r>
            <a:r>
              <a:rPr lang="ru-RU" dirty="0" smtClean="0"/>
              <a:t> </a:t>
            </a:r>
            <a:r>
              <a:rPr lang="ru-RU" dirty="0" err="1" smtClean="0"/>
              <a:t>айтырыгларны</a:t>
            </a:r>
            <a:r>
              <a:rPr lang="ru-RU" dirty="0" smtClean="0"/>
              <a:t> </a:t>
            </a:r>
            <a:r>
              <a:rPr lang="ru-RU" dirty="0" err="1" smtClean="0"/>
              <a:t>салыңар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Шүлүкте</a:t>
            </a:r>
            <a:r>
              <a:rPr lang="ru-RU" dirty="0" smtClean="0"/>
              <a:t> </a:t>
            </a:r>
            <a:r>
              <a:rPr lang="ru-RU" dirty="0" err="1" smtClean="0"/>
              <a:t>кымны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Авазын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турарыл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Ачай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сөс</a:t>
            </a:r>
            <a:r>
              <a:rPr lang="ru-RU" dirty="0" smtClean="0"/>
              <a:t> </a:t>
            </a:r>
            <a:r>
              <a:rPr lang="ru-RU" dirty="0" err="1" smtClean="0"/>
              <a:t>кандыгыл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чүнү</a:t>
            </a:r>
            <a:r>
              <a:rPr lang="ru-RU" dirty="0" smtClean="0"/>
              <a:t> </a:t>
            </a:r>
            <a:r>
              <a:rPr lang="ru-RU" dirty="0" err="1" smtClean="0"/>
              <a:t>чагааныл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Шүлүктү</a:t>
            </a:r>
            <a:r>
              <a:rPr lang="ru-RU" dirty="0" smtClean="0"/>
              <a:t> </a:t>
            </a:r>
            <a:r>
              <a:rPr lang="ru-RU" dirty="0" err="1" smtClean="0"/>
              <a:t>шээжилеп</a:t>
            </a:r>
            <a:r>
              <a:rPr lang="ru-RU" dirty="0" smtClean="0"/>
              <a:t> </a:t>
            </a:r>
            <a:r>
              <a:rPr lang="ru-RU" smtClean="0"/>
              <a:t>алыңар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894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204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ада-иелер!  Урууңар-биле өөренип олургаш, чурукка тырттырып аарын диледивис.  Чурууңарны бөлүүңерниң вайберинче азы болза кижизидикчи башкыңарның хуу арыннынче чортуп бээриңерни дилээр дир бис.</vt:lpstr>
      <vt:lpstr>Чурукту көргеш, чугаалаңар</vt:lpstr>
      <vt:lpstr>Өг-бүлеңерниң кежигүннерин адаңар</vt:lpstr>
      <vt:lpstr>Өг-бүле чүнү канчап турар-дыр, чугаалаңар</vt:lpstr>
      <vt:lpstr>Оюн: «Чаңгыс - хөй»</vt:lpstr>
      <vt:lpstr>Салааларның аттарын адаңар, шээжи-биле өөренип алыңар</vt:lpstr>
      <vt:lpstr>Л. Чадамбаның «Авай, ачай» деп шүлүүн урууңарга номчуп бериңер </vt:lpstr>
      <vt:lpstr>Номчаан соонда айтырыгларны салыңар</vt:lpstr>
      <vt:lpstr>Өг-бүлеңерни чуруп алыңар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17</cp:revision>
  <dcterms:created xsi:type="dcterms:W3CDTF">2023-12-13T05:04:23Z</dcterms:created>
  <dcterms:modified xsi:type="dcterms:W3CDTF">2024-09-29T14:24:42Z</dcterms:modified>
</cp:coreProperties>
</file>