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58" r:id="rId4"/>
    <p:sldId id="257" r:id="rId5"/>
    <p:sldId id="261" r:id="rId6"/>
    <p:sldId id="262" r:id="rId7"/>
    <p:sldId id="263" r:id="rId8"/>
    <p:sldId id="260" r:id="rId9"/>
    <p:sldId id="264" r:id="rId10"/>
    <p:sldId id="265" r:id="rId11"/>
    <p:sldId id="266" r:id="rId12"/>
    <p:sldId id="271" r:id="rId13"/>
    <p:sldId id="272" r:id="rId14"/>
    <p:sldId id="269" r:id="rId15"/>
    <p:sldId id="270" r:id="rId16"/>
    <p:sldId id="273" r:id="rId17"/>
    <p:sldId id="268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1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37977-32CE-4620-85E9-DAC1618861AA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A5A9F-2182-4FD1-B96F-C3BF7BEA1B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2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купила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A5A9F-2182-4FD1-B96F-C3BF7BEA1B8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86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купила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A5A9F-2182-4FD1-B96F-C3BF7BEA1B8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13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B4B-9628-4569-982D-42A191B58C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3822-39F3-47B0-8984-6CB9B60B0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62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B4B-9628-4569-982D-42A191B58C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3822-39F3-47B0-8984-6CB9B60B0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31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B4B-9628-4569-982D-42A191B58C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3822-39F3-47B0-8984-6CB9B60B0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59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B4B-9628-4569-982D-42A191B58C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3822-39F3-47B0-8984-6CB9B60B0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B4B-9628-4569-982D-42A191B58C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3822-39F3-47B0-8984-6CB9B60B0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236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B4B-9628-4569-982D-42A191B58C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3822-39F3-47B0-8984-6CB9B60B0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05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B4B-9628-4569-982D-42A191B58C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3822-39F3-47B0-8984-6CB9B60B0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14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B4B-9628-4569-982D-42A191B58C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3822-39F3-47B0-8984-6CB9B60B0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1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B4B-9628-4569-982D-42A191B58C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3822-39F3-47B0-8984-6CB9B60B0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91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B4B-9628-4569-982D-42A191B58C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3822-39F3-47B0-8984-6CB9B60B0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778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CB4B-9628-4569-982D-42A191B58C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3822-39F3-47B0-8984-6CB9B60B0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61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7CB4B-9628-4569-982D-42A191B58CE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C3822-39F3-47B0-8984-6CB9B60B0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11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158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997" t="5919" r="12906" b="53278"/>
          <a:stretch/>
        </p:blipFill>
        <p:spPr>
          <a:xfrm>
            <a:off x="3368842" y="2582779"/>
            <a:ext cx="5903495" cy="7860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74232" y="488501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№5 «Родничок» комбинированного вида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Каа -Хемского района Республики Тыва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74232" y="1397055"/>
            <a:ext cx="75558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неделя октября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 30 сентября по 6 октября 2024 года)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106905" y="5225508"/>
            <a:ext cx="4780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Старшая группа</a:t>
            </a:r>
          </a:p>
          <a:p>
            <a:r>
              <a:rPr lang="ru-RU" dirty="0" smtClean="0"/>
              <a:t>длительность занятия 25 минут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496925" y="4957011"/>
            <a:ext cx="1925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Подготовила </a:t>
            </a:r>
          </a:p>
          <a:p>
            <a:r>
              <a:rPr lang="ru-RU" dirty="0" smtClean="0"/>
              <a:t>учитель-логопед</a:t>
            </a:r>
          </a:p>
          <a:p>
            <a:r>
              <a:rPr lang="ru-RU" dirty="0" smtClean="0"/>
              <a:t> Агеева Елена </a:t>
            </a:r>
          </a:p>
          <a:p>
            <a:r>
              <a:rPr lang="ru-RU" dirty="0" smtClean="0"/>
              <a:t>Александровна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392" t="18012" r="4783" b="1265"/>
          <a:stretch/>
        </p:blipFill>
        <p:spPr>
          <a:xfrm>
            <a:off x="4652211" y="3368842"/>
            <a:ext cx="3937336" cy="283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3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69" y="-78996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03621" y="497305"/>
            <a:ext cx="50630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предложения по картинкам</a:t>
            </a: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3400925" y="1200798"/>
            <a:ext cx="850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259" y="872765"/>
            <a:ext cx="1600760" cy="15942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002" y="902877"/>
            <a:ext cx="1657817" cy="11835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283116" y="1048826"/>
            <a:ext cx="1924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лежало много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25" y="2295765"/>
            <a:ext cx="1307600" cy="20686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612" y="2453608"/>
            <a:ext cx="1918227" cy="19108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102" y="2802047"/>
            <a:ext cx="1441818" cy="109650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0800000" flipV="1">
            <a:off x="1907126" y="2664316"/>
            <a:ext cx="1139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съел</a:t>
            </a: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5245767" y="3428436"/>
            <a:ext cx="2455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>а потом еще один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928" y="4342939"/>
            <a:ext cx="1436989" cy="27995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1489" y="4667811"/>
            <a:ext cx="2141960" cy="21498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4946" y="4759159"/>
            <a:ext cx="2566737" cy="17155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8975" y="4111187"/>
            <a:ext cx="3297013" cy="219289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856203" y="4964391"/>
            <a:ext cx="861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купила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787311" y="4964391"/>
            <a:ext cx="1676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чтобы</a:t>
            </a:r>
          </a:p>
        </p:txBody>
      </p:sp>
      <p:sp>
        <p:nvSpPr>
          <p:cNvPr id="22" name="Прямоугольник 21"/>
          <p:cNvSpPr/>
          <p:nvPr/>
        </p:nvSpPr>
        <p:spPr>
          <a:xfrm rot="10800000" flipV="1">
            <a:off x="8261683" y="4049967"/>
            <a:ext cx="5922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2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" y="0"/>
            <a:ext cx="12193057" cy="685859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94611" y="401054"/>
            <a:ext cx="10523622" cy="622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«Овощи на грядке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ребенку рассказ, далее предложите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пересказать (напомните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нужно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пересказать развернутой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фразой, предложением). А после предложите ребенку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нарисовать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посадили овощи в огороде: свеклу, морковку, лук, капусту и тыкву. Солнышко грело, дождик поливал и росли овощи быстро на грядке. Птички собирали вредных жуков, кошки ловили кротов-землекопов. Хорошо и дружно жилось овощам в огороде. Овощи росли и рассказывали друг другу сказки, пели песни, только одно их огорчало, что не могут они друг до друга дотянуться и поиграть ведь растут они на разных грядках.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подошло к концу, наступила осень. Стало холодно и дождливо в огороде, все сказки были рассказаны, все загадки загаданы - загрустили овощи. Но пришла пора собирать урожай. Люди выкопали и собрали овощи, принесли в дом, почистили, порезали и сварили из них вкусный овощной суп. Вот уж обрадовались овощи, когда встретились в одной кастрюле все вместе! Стали они бегать друг за дружкой, догонять, ловить и снова убегать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Весело кружился вкусный и полезный овощной суп на плите.</a:t>
            </a:r>
          </a:p>
        </p:txBody>
      </p:sp>
    </p:spTree>
    <p:extLst>
      <p:ext uri="{BB962C8B-B14F-4D97-AF65-F5344CB8AC3E}">
        <p14:creationId xmlns:p14="http://schemas.microsoft.com/office/powerpoint/2010/main" val="357057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86" y="304453"/>
            <a:ext cx="5386270" cy="3962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882" t="6129" r="2674" b="9150"/>
          <a:stretch/>
        </p:blipFill>
        <p:spPr>
          <a:xfrm>
            <a:off x="6060571" y="3382940"/>
            <a:ext cx="5165559" cy="3475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1464" t="7380" r="12017" b="17883"/>
          <a:stretch/>
        </p:blipFill>
        <p:spPr>
          <a:xfrm>
            <a:off x="7459577" y="456080"/>
            <a:ext cx="3606827" cy="26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1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80" y="313089"/>
            <a:ext cx="6049401" cy="4531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081" y="2402196"/>
            <a:ext cx="5701455" cy="427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0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70" y="161261"/>
            <a:ext cx="4359018" cy="32677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115" y="0"/>
            <a:ext cx="4988251" cy="37411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018" y="3429000"/>
            <a:ext cx="4410571" cy="33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11" y="75320"/>
            <a:ext cx="4905749" cy="36745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872" y="0"/>
            <a:ext cx="4434568" cy="3321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417" y="3321595"/>
            <a:ext cx="4542909" cy="340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875" t="5991" r="4154" b="4692"/>
          <a:stretch/>
        </p:blipFill>
        <p:spPr>
          <a:xfrm>
            <a:off x="946483" y="753978"/>
            <a:ext cx="5309937" cy="3866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355" t="6068" r="5904" b="3850"/>
          <a:stretch/>
        </p:blipFill>
        <p:spPr>
          <a:xfrm>
            <a:off x="6470340" y="2687052"/>
            <a:ext cx="5347847" cy="393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973" t="6791" r="4107" b="8542"/>
          <a:stretch/>
        </p:blipFill>
        <p:spPr>
          <a:xfrm>
            <a:off x="6476384" y="2566737"/>
            <a:ext cx="5335758" cy="36415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56" y="681083"/>
            <a:ext cx="5198643" cy="583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2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t="6316" r="11278" b="15555"/>
          <a:stretch/>
        </p:blipFill>
        <p:spPr>
          <a:xfrm>
            <a:off x="2622883" y="750265"/>
            <a:ext cx="7170821" cy="53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94021" y="1058779"/>
            <a:ext cx="82777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просьба, посмотрите с детьми данную презентацию, дайте возможность детям внимательно рассмотреть картинки, ответить на вопросы. Хорошо, если у ребёнка возникнут вопросы, постарайтесь на них ответить.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ребенком, сделайте пожалуйста, фотографии. Отправить фотографии можно в группу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воспитателю 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игры и упражнения, представленные в презентации, делать в один день не нужно. Материал по теме рассчитан на неделю.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9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94610" y="770021"/>
            <a:ext cx="445970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Овощи-толстушки и овощи-худышки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1.На вдохе втянуть щёки (овощи-худышки).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2.На выдохе надуть щёки (овощи-толстушки). Повторить 3-4 раза.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АрбузНоги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вместе, руки ниже рёбер.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1.Сделать вдох и надуть живот, как арбуз.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2.На выдохе живот втянуть. Повторить 3-4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раза.Капуста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растёт.Сидя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корточках.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1.Медленно подниматься (вдох).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2.На выдохе произносить :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!». Повторить 3-4 раза.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54315" y="529389"/>
            <a:ext cx="572703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для развития мелкой моторики.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•-«Закрути бутылочки» —закручивание пробок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пластмас¬совых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бутылках.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•«Готовим грядки» — методом размазывания пластилиновых комочков заполняем пространство прямоугольника, стекой проводим на «грядке» ровные полоски — бороздки.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•«Угадай на ощупь»(положить игрушки овощей в мешочек или коробку, ребёнок на ощупь определяет и называет овощ)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•Обвести цветным карандашом контур овощей.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•«Обводка трафаретов овощей»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•Выложить тонкий жгутик из пластилина по контуру овоща.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•«Собираем урожай» - лепка цветных шариков из пластилина.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83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150" y="914182"/>
            <a:ext cx="6675699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377" y="755672"/>
            <a:ext cx="7126842" cy="53466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7937" y="755672"/>
            <a:ext cx="36234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ребёнку об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овощах, о месте произрастания, об этапах роста ( посадка, полив, прополка, созревание, сбор урожая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способах уборки урожая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 выкапывают, капусту срезают), о способах употребления овощей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пищу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сырыми, вареными, жареными, солеными), о необходимости  употребления овощей  в пищу. Как назвать одним словом капусту, свёклу, огурцы, помидоры, перец, лук, морковь, кукурузу, чеснок? </a:t>
            </a:r>
          </a:p>
        </p:txBody>
      </p:sp>
    </p:spTree>
    <p:extLst>
      <p:ext uri="{BB962C8B-B14F-4D97-AF65-F5344CB8AC3E}">
        <p14:creationId xmlns:p14="http://schemas.microsoft.com/office/powerpoint/2010/main" val="41474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41" y="1351533"/>
            <a:ext cx="5341245" cy="50172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30442" y="689479"/>
            <a:ext cx="6155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Где растут овощи?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015" y="1196012"/>
            <a:ext cx="4175543" cy="51728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700209" y="513347"/>
            <a:ext cx="3416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Когда люди собирают урожай?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26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2106" y="705853"/>
            <a:ext cx="7056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Упражнение «Назови правильно»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06" y="1586661"/>
            <a:ext cx="1655947" cy="1648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381" y="1586661"/>
            <a:ext cx="2309654" cy="1648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06" y="4343448"/>
            <a:ext cx="1958501" cy="19290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080" y="4343448"/>
            <a:ext cx="2255716" cy="22679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453" y="1781335"/>
            <a:ext cx="1867555" cy="14542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0200" y="1667103"/>
            <a:ext cx="2591025" cy="17618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2683" y="4620304"/>
            <a:ext cx="2469094" cy="16521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0558" y="4620304"/>
            <a:ext cx="2591025" cy="194479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02106" y="1267326"/>
            <a:ext cx="6066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это помидор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75382" y="1267326"/>
            <a:ext cx="3693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это помидоры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978568" y="3613666"/>
            <a:ext cx="1171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это баклажан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128739" y="3982998"/>
            <a:ext cx="3719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это баклажаны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9196330" y="1267326"/>
            <a:ext cx="2132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это </a:t>
            </a:r>
            <a:r>
              <a:rPr lang="ru-RU" dirty="0" err="1" smtClean="0"/>
              <a:t>перецы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668721" y="1083898"/>
            <a:ext cx="1470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это перец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 rot="10800000" flipV="1">
            <a:off x="6351602" y="3895718"/>
            <a:ext cx="1929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это огурец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 rot="10800000" flipV="1">
            <a:off x="8970557" y="3870051"/>
            <a:ext cx="1762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это огурцы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49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8358" y="641684"/>
            <a:ext cx="407416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Ох-ох-ох – лучше всех горох.                 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Ха-ха-ха – это чепуха                               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Овь-овь-овь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сладкая морковь.           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Ла-ла-ла – вкусная свекла                    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Оп-оп-оп – душистый укроп                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Ой-ой-ой - огород у нас большой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Ай-ай-ай  - собираем урожай 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Адки-адки-адки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поливаем грядки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Ук-ук-ук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собираем лук 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Цы-цы-цы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созревают огурцы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Чок-чок-чок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полосатый кабачок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Овка-овка-овка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сочная морковка 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Чок-чок-чок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горький чесночок 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Ец-ец-ец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зеленый огурец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Ан-ан-ан - спелый баклажан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Ат-ат-ат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из овощей салат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06189" y="208548"/>
            <a:ext cx="635267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 фаланг пальцев мячиками-ежиками. На каждый ударный слог — разминание фаланги одного пальца, направление массажных движений — от подушечки к основанию пальца.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Левая рука: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Вырос у нас чесночок, (дети разминают указательный)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Перец, томат, кабачок, (дети разминают средний)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Тыква, капуста, картошка, (дети разминают безымянный)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 и немного горошка. (дети разминают мизинец)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Правая рука: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мы собирали. (дети разминают мизинец)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Ими друзей угощали, (дети разминают безымянный)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Квасили, ели, солили, (дети разминают средний)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дачи домой увозили. (дети разминают указательный)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Прощай же на год,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друг-огород.</a:t>
            </a:r>
          </a:p>
        </p:txBody>
      </p:sp>
    </p:spTree>
    <p:extLst>
      <p:ext uri="{BB962C8B-B14F-4D97-AF65-F5344CB8AC3E}">
        <p14:creationId xmlns:p14="http://schemas.microsoft.com/office/powerpoint/2010/main" val="2329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" y="705853"/>
            <a:ext cx="109567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Речевые упражнение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«Из чего — какой?»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каких овощей и что приготовил повар? Какой (какая, какое)  сок (салат, пюре, запеканка, суп) (Морковный сок. Овощной салат.)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442" y="1852458"/>
            <a:ext cx="1690889" cy="16908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22" y="2064818"/>
            <a:ext cx="2083112" cy="1677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405" y="1395510"/>
            <a:ext cx="1530229" cy="2432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344" y="4349650"/>
            <a:ext cx="2633790" cy="19398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666" y="4360420"/>
            <a:ext cx="2625036" cy="19398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8680" y="1595868"/>
            <a:ext cx="1895530" cy="18955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0321" y="1732035"/>
            <a:ext cx="2349623" cy="17594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4634" y="4349650"/>
            <a:ext cx="1942074" cy="18294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8208" y="4457819"/>
            <a:ext cx="2752541" cy="1881855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>
            <a:off x="2405101" y="2386360"/>
            <a:ext cx="627129" cy="207709"/>
          </a:xfrm>
          <a:prstGeom prst="rightArrow">
            <a:avLst>
              <a:gd name="adj1" fmla="val 8310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4328" y="4898949"/>
            <a:ext cx="670468" cy="25755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1162" y="2439779"/>
            <a:ext cx="540701" cy="2077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1846" y="5177708"/>
            <a:ext cx="738631" cy="2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4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10138</TotalTime>
  <Words>826</Words>
  <Application>Microsoft Office PowerPoint</Application>
  <PresentationFormat>Широкоэкранный</PresentationFormat>
  <Paragraphs>107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16</cp:revision>
  <dcterms:created xsi:type="dcterms:W3CDTF">2024-09-15T07:30:14Z</dcterms:created>
  <dcterms:modified xsi:type="dcterms:W3CDTF">2024-09-22T06:22:30Z</dcterms:modified>
</cp:coreProperties>
</file>