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5" r:id="rId11"/>
    <p:sldId id="257" r:id="rId12"/>
    <p:sldId id="272" r:id="rId13"/>
    <p:sldId id="273" r:id="rId14"/>
    <p:sldId id="274" r:id="rId15"/>
    <p:sldId id="276" r:id="rId16"/>
    <p:sldId id="282" r:id="rId17"/>
    <p:sldId id="277" r:id="rId18"/>
    <p:sldId id="278" r:id="rId19"/>
    <p:sldId id="283" r:id="rId20"/>
    <p:sldId id="279" r:id="rId21"/>
    <p:sldId id="26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>
        <p:scale>
          <a:sx n="91" d="100"/>
          <a:sy n="91" d="100"/>
        </p:scale>
        <p:origin x="-370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172A71-9240-408D-8391-6526E000F0B0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A1B3F7-341E-4984-B3D6-CABFC5D95A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66" y="1033350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МБДОУ д/с №5 « Родничок» комбинированного вида </a:t>
            </a:r>
            <a:r>
              <a:rPr lang="ru-RU" sz="3200" dirty="0" err="1" smtClean="0">
                <a:solidFill>
                  <a:srgbClr val="FF0000"/>
                </a:solidFill>
              </a:rPr>
              <a:t>с.Сарыг-Сеп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Дистанционное обучение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2 </a:t>
            </a:r>
            <a:r>
              <a:rPr lang="ru-RU" sz="3200" dirty="0" err="1" smtClean="0">
                <a:solidFill>
                  <a:srgbClr val="FF0000"/>
                </a:solidFill>
              </a:rPr>
              <a:t>неделья</a:t>
            </a:r>
            <a:r>
              <a:rPr lang="ru-RU" sz="3200" dirty="0" smtClean="0">
                <a:solidFill>
                  <a:srgbClr val="FF0000"/>
                </a:solidFill>
              </a:rPr>
              <a:t> ( с 7 по 13 октября)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средняя группа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длительность занятия 20мин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«Сад, фрукты»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Воспитатель: </a:t>
            </a:r>
            <a:r>
              <a:rPr lang="ru-RU" sz="2400" dirty="0" err="1" smtClean="0">
                <a:solidFill>
                  <a:srgbClr val="FF0000"/>
                </a:solidFill>
              </a:rPr>
              <a:t>Кужугет</a:t>
            </a:r>
            <a:r>
              <a:rPr lang="ru-RU" sz="2400" dirty="0" smtClean="0">
                <a:solidFill>
                  <a:srgbClr val="FF0000"/>
                </a:solidFill>
              </a:rPr>
              <a:t> К.К	                                                                                                                                  </a:t>
            </a:r>
            <a:endParaRPr lang="ru-RU" sz="24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71" y="127339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тихи про сад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146175"/>
            <a:ext cx="749935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01039" y="2535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1408" y="16314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38120" y="205223"/>
            <a:ext cx="7156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Игра «</a:t>
            </a:r>
            <a:r>
              <a:rPr lang="ru-RU" sz="4400" dirty="0" smtClean="0">
                <a:solidFill>
                  <a:srgbClr val="FF0000"/>
                </a:solidFill>
              </a:rPr>
              <a:t>Четвертый лишний»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06" y="939059"/>
            <a:ext cx="2838846" cy="2124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97039" y="1292512"/>
            <a:ext cx="2829320" cy="1829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04366" y="4071947"/>
            <a:ext cx="2257740" cy="1695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95971" y="3853584"/>
            <a:ext cx="3096057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421" y="830509"/>
            <a:ext cx="7164196" cy="49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6639" y="964732"/>
            <a:ext cx="7726261" cy="53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58" y="201336"/>
            <a:ext cx="8229600" cy="618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1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34" y="427839"/>
            <a:ext cx="9303389" cy="589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2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655" y="144117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Давайте посмотрим где много фруктов а где один?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54341"/>
            <a:ext cx="9144000" cy="599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91" y="729843"/>
            <a:ext cx="8196044" cy="564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1" y="360727"/>
            <a:ext cx="7621209" cy="63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3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339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Какое варенье?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43" y="1090568"/>
            <a:ext cx="8718128" cy="535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13" y="-1022284"/>
            <a:ext cx="13277851" cy="882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43164" y="-8389"/>
            <a:ext cx="48488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Уважаемые родители!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Во время деятельности с ребенком сделайте, пожалуйста, фотографии.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Отправить фотографии можно в группу или лично вашему </a:t>
            </a:r>
            <a:r>
              <a:rPr lang="ru-RU" sz="3600" dirty="0" smtClean="0">
                <a:solidFill>
                  <a:srgbClr val="FF0000"/>
                </a:solidFill>
              </a:rPr>
              <a:t>воспитателю.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55" y="23857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57" y="33085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57" y="3837454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3" y="3753565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7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5"/>
          <a:stretch/>
        </p:blipFill>
        <p:spPr>
          <a:xfrm>
            <a:off x="1186543" y="292553"/>
            <a:ext cx="1946317" cy="2397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888" y="3183633"/>
            <a:ext cx="2449284" cy="1823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571" y="3762321"/>
            <a:ext cx="1905000" cy="2486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4"/>
          <a:stretch/>
        </p:blipFill>
        <p:spPr>
          <a:xfrm>
            <a:off x="6400799" y="1447800"/>
            <a:ext cx="2046515" cy="1436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1" y="421074"/>
            <a:ext cx="2046514" cy="1581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9754" y="4757804"/>
            <a:ext cx="2146075" cy="151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96" y="2406394"/>
            <a:ext cx="3128710" cy="202682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3382473" y="2777938"/>
            <a:ext cx="2105460" cy="141514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211287" y="1024704"/>
            <a:ext cx="5974667" cy="2996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211287" y="1839686"/>
            <a:ext cx="5214256" cy="179614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583135" y="5377543"/>
            <a:ext cx="2462894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641820" y="2938934"/>
            <a:ext cx="806337" cy="190520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" idx="3"/>
          </p:cNvCxnSpPr>
          <p:nvPr/>
        </p:nvCxnSpPr>
        <p:spPr>
          <a:xfrm flipH="1" flipV="1">
            <a:off x="3132860" y="1491343"/>
            <a:ext cx="3016174" cy="43543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176295" y="2056538"/>
            <a:ext cx="5808369" cy="299642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56" y="285226"/>
            <a:ext cx="6895749" cy="630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39" y="709090"/>
            <a:ext cx="4486656" cy="55038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1091" y="709090"/>
            <a:ext cx="4114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Загадки</a:t>
            </a:r>
          </a:p>
          <a:p>
            <a:pPr algn="ctr"/>
            <a:endParaRPr lang="ru-RU" sz="54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Загляни </a:t>
            </a:r>
            <a:r>
              <a:rPr lang="ru-RU" sz="2000" dirty="0" smtClean="0">
                <a:solidFill>
                  <a:srgbClr val="FF0000"/>
                </a:solidFill>
              </a:rPr>
              <a:t>в осенний сад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Чудо - Мячики висят.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Красноватый, спелый бок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Ребятишкам на зубок.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48" y="4545461"/>
            <a:ext cx="3047885" cy="1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806" y="0"/>
            <a:ext cx="5162550" cy="70589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66509" y="529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Знают этот фрукт детишки,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Любят есть его мартышки.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Родом он из жарких стран.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Высоко растет...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7" y="2348341"/>
            <a:ext cx="2788926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52" y="414527"/>
            <a:ext cx="5327904" cy="5547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13418" y="7299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Этот фрукт на вкус хорош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И на лампочку похож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166" y="2382570"/>
            <a:ext cx="3091542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582" y="512065"/>
            <a:ext cx="4559017" cy="5608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35" y="2753935"/>
            <a:ext cx="2777628" cy="2072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57257" y="74966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 виду он как рыжий мяч,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Только вот не мчится вскачь.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нём полезный витамин -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Это спелый …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0" y="1574782"/>
            <a:ext cx="3238500" cy="2628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686" y="3581399"/>
            <a:ext cx="3265715" cy="1839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1843" y="67083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Он оранжевый и сочный,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Любит Новый год.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Посмотри под ёлку – точно,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Он в подарках ждет!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Этот рыжий господин -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Вкусный сладкий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" y="958194"/>
            <a:ext cx="5617465" cy="4669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3254829"/>
            <a:ext cx="3895234" cy="23730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5857" y="6141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Гроздья крупные висят,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Как янтарь они горят.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Сок из ягодок приятный: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Вкусный, сладкий, ароматный.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Этой ягоде я рад,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Обожаю...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68" y="914400"/>
            <a:ext cx="5612348" cy="4949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3008864"/>
            <a:ext cx="3863112" cy="2617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73877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Спелый, сочный, ароматный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Я на яблоко похож.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Если по полам разрежешь,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Внутри ты косточку найдёшь.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</TotalTime>
  <Words>198</Words>
  <Application>Microsoft Office PowerPoint</Application>
  <PresentationFormat>Произвольный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МБДОУ д/с №5 « Родничок» комбинированного вида с.Сарыг-Сеп  Дистанционное обучение  2 неделья ( с 7 по 13 октября) средняя группа  длительность занятия 20мин  «Сад, фрукты»                                 Воспитатель: Кужугет К.К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Стихи про сад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посмотрим где много фруктов а где один?</vt:lpstr>
      <vt:lpstr>Презентация PowerPoint</vt:lpstr>
      <vt:lpstr>Презентация PowerPoint</vt:lpstr>
      <vt:lpstr>Какое варенье?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51</cp:revision>
  <dcterms:created xsi:type="dcterms:W3CDTF">2013-10-13T11:28:59Z</dcterms:created>
  <dcterms:modified xsi:type="dcterms:W3CDTF">2024-10-05T07:00:07Z</dcterms:modified>
</cp:coreProperties>
</file>