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87" r:id="rId5"/>
    <p:sldId id="288" r:id="rId6"/>
    <p:sldId id="289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1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5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zky.ru/avtorskie-skazki/priklyucheniya-mishki-ushastika-cheslav-yancharskij/#druzy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ok.ru/video/131892753656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oleevat.livejournal.com/7123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znAd6Q7H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rechi.ru/razvitie-rechi/artikulyatsionnaya-gimnastika#gallery-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0608" y="5373216"/>
            <a:ext cx="5826719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 (с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по 13  октября 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067128" cy="614129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139136" cy="768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6707088" cy="5925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«Развитие речи». Тема: Чтение главы «Друзья» из книги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Ч.Янчарского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«Приключения Мишки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Ушастика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»(нажать на ссылку).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 с ребенком. С кем подружился медвежонок? Кто был среди зверей главным? Кто испугался Мишки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://gazky.ru/avtorskie-skazki/priklyucheniya-mishki-ushastika-cheslav-yancharskij/#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druzya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Занятие: «Рисование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«Лучики для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солнышка» просмотр видео нажать 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ссылку.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Бумага А4,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ветные карандаши.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https://ok.ru/video/1318927536567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369926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Чтение стихотворения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А.Бродского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зайчик».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://poleevat.livejournal.com/7123.html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67409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347713" cy="1320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кукольного театра «Маша и медведь».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afishanew/29022/70d119bc09368229b4da0b5e206c29f9/ori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5112568" cy="31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5544616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https://www.youtube.com/watch?v=DgznAd6Q7Hw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3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https://orechi.ru/razvitie-rechi/artikulyatsionnaya-gimnastika#gallery-18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(мячик, догонялки)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28994"/>
            <a:ext cx="42630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150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Просмотр кукольного театра «Маша и медведь».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Арапчаа Долаан</cp:lastModifiedBy>
  <cp:revision>58</cp:revision>
  <dcterms:created xsi:type="dcterms:W3CDTF">2024-03-17T08:01:18Z</dcterms:created>
  <dcterms:modified xsi:type="dcterms:W3CDTF">2024-09-24T14:02:31Z</dcterms:modified>
</cp:coreProperties>
</file>