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</p:sldMasterIdLst>
  <p:notesMasterIdLst>
    <p:notesMasterId r:id="rId9"/>
  </p:notesMasterIdLst>
  <p:sldIdLst>
    <p:sldId id="279" r:id="rId2"/>
    <p:sldId id="274" r:id="rId3"/>
    <p:sldId id="292" r:id="rId4"/>
    <p:sldId id="291" r:id="rId5"/>
    <p:sldId id="290" r:id="rId6"/>
    <p:sldId id="293" r:id="rId7"/>
    <p:sldId id="277" r:id="rId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A37B-91C1-4A3C-875C-3D61C74E315B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A48F-ECB8-4696-82C9-131FD3C9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3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A48F-ECB8-4696-82C9-131FD3C93C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8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A48F-ECB8-4696-82C9-131FD3C93C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1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20.10.2024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0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"/>
          <a:stretch/>
        </p:blipFill>
        <p:spPr>
          <a:xfrm>
            <a:off x="0" y="7573"/>
            <a:ext cx="91697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589240"/>
            <a:ext cx="4680012" cy="10081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spcBef>
                <a:spcPct val="20000"/>
              </a:spcBef>
              <a:buNone/>
            </a:pPr>
            <a:r>
              <a:rPr lang="ru-RU" sz="2800" b="0" spc="-1" dirty="0" smtClean="0">
                <a:solidFill>
                  <a:schemeClr val="tx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     </a:t>
            </a:r>
            <a:r>
              <a:rPr lang="ru-RU" sz="2400" i="1" spc="-1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Выполнил:  </a:t>
            </a:r>
            <a:r>
              <a:rPr lang="ru-RU" sz="2400" i="1" spc="-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музыкальный </a:t>
            </a:r>
            <a:r>
              <a:rPr lang="ru-RU" sz="2400" i="1" spc="-1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  </a:t>
            </a:r>
            <a:br>
              <a:rPr lang="ru-RU" sz="2400" i="1" spc="-1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</a:br>
            <a:r>
              <a:rPr lang="ru-RU" sz="2400" i="1" spc="-1" dirty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</a:t>
            </a:r>
            <a:r>
              <a:rPr lang="ru-RU" sz="2400" i="1" spc="-1" dirty="0" smtClean="0">
                <a:ln w="31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+mn-cs"/>
              </a:rPr>
              <a:t>       руководитель  Салчак М.С.</a:t>
            </a:r>
            <a:endParaRPr lang="ru-RU" sz="2400" i="1" dirty="0">
              <a:ln w="31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04664"/>
            <a:ext cx="554461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МБДОУ д/с № 5 «Родничок» </a:t>
            </a:r>
          </a:p>
          <a:p>
            <a:pPr algn="ctr"/>
            <a:r>
              <a:rPr lang="ru-RU" dirty="0" smtClean="0"/>
              <a:t>комбинированного вида с. Сарыг-Сеп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21209"/>
            <a:ext cx="509853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обучение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6 неделя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( </a:t>
            </a:r>
            <a:r>
              <a:rPr lang="ru-RU" sz="2400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с </a:t>
            </a:r>
            <a:r>
              <a:rPr lang="ru-RU" sz="2400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7 по </a:t>
            </a:r>
            <a:r>
              <a:rPr lang="ru-RU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13 </a:t>
            </a:r>
            <a:r>
              <a:rPr lang="ru-RU" sz="2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октября 2024г.)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группа раннего возраста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Fill>
                  <a:solidFill>
                    <a:srgbClr val="FFFFFF"/>
                  </a:solidFill>
                </a:uFill>
                <a:latin typeface="Calibri"/>
              </a:rPr>
              <a:t>1,5 - 2 лет)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Продолжительность занятия 10 мин</a:t>
            </a:r>
            <a:r>
              <a:rPr lang="ru-RU" sz="28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ru-RU" sz="28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 t="9746" b="7547"/>
          <a:stretch/>
        </p:blipFill>
        <p:spPr>
          <a:xfrm>
            <a:off x="-26481" y="16005"/>
            <a:ext cx="9186661" cy="68791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7777" y="1052736"/>
            <a:ext cx="69576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Учить различать разный характер музыки и выполнять ходьбу и бег в соответствии с ним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2246" y="260647"/>
            <a:ext cx="318869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Приветствие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5" y="1844824"/>
            <a:ext cx="458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Упражнение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«Ходим- бегаем» </a:t>
            </a:r>
          </a:p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Е.Тиличеевой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Е. Тиличеева - ходим бегае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2065" y="3113606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" y="2347138"/>
            <a:ext cx="6601110" cy="4219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6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763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49899" y="1196752"/>
            <a:ext cx="43239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Петушок .</a:t>
            </a:r>
            <a:r>
              <a:rPr lang="ru-RU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рус.нар.мелодия</a:t>
            </a:r>
            <a:endParaRPr lang="ru-RU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0938" y="303577"/>
            <a:ext cx="30055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Слушание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2454" y="3312989"/>
            <a:ext cx="35283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Петушок, петушок,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Золотой гребешок,</a:t>
            </a:r>
          </a:p>
          <a:p>
            <a:pPr>
              <a:lnSpc>
                <a:spcPct val="150000"/>
              </a:lnSpc>
            </a:pPr>
            <a:r>
              <a:rPr lang="ru-RU" b="1" dirty="0" err="1"/>
              <a:t>Масляна</a:t>
            </a:r>
            <a:r>
              <a:rPr lang="ru-RU" b="1" dirty="0"/>
              <a:t> головушка,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Шелкова бородушка,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Что ты рано встаешь,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Громко песни поешь,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Ване спать не даешь?</a:t>
            </a:r>
          </a:p>
        </p:txBody>
      </p:sp>
      <p:pic>
        <p:nvPicPr>
          <p:cNvPr id="4" name="02_petushok_nar._pribautka_2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7050" y="2184535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22" y="16024"/>
            <a:ext cx="485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763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033441"/>
            <a:ext cx="47673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«Птичка»  М. </a:t>
            </a:r>
            <a:r>
              <a:rPr lang="ru-RU" b="1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Раухвергер</a:t>
            </a:r>
            <a:endParaRPr lang="ru-RU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03578"/>
            <a:ext cx="20085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Пение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9069" y="4325666"/>
            <a:ext cx="2709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тичка прилетела.</a:t>
            </a:r>
            <a:endParaRPr lang="ru-RU" sz="2000" dirty="0"/>
          </a:p>
          <a:p>
            <a:r>
              <a:rPr lang="ru-RU" sz="2000" dirty="0" smtClean="0"/>
              <a:t>На ладошку села Погоди </a:t>
            </a:r>
            <a:r>
              <a:rPr lang="ru-RU" sz="2000" dirty="0"/>
              <a:t>не улетай!</a:t>
            </a:r>
          </a:p>
          <a:p>
            <a:r>
              <a:rPr lang="ru-RU" sz="2000" dirty="0"/>
              <a:t>Улетела… </a:t>
            </a:r>
            <a:r>
              <a:rPr lang="ru-RU" sz="2000" dirty="0" smtClean="0"/>
              <a:t>Ай!</a:t>
            </a:r>
            <a:endParaRPr lang="ru-RU" sz="2000" b="1" dirty="0"/>
          </a:p>
        </p:txBody>
      </p:sp>
      <p:pic>
        <p:nvPicPr>
          <p:cNvPr id="7" name="Птичка, песн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9069" y="3151867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Фонограмма (минус).Птичка. М. Раухвергер. А. Барто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35896" y="3128962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94" y="1187615"/>
            <a:ext cx="4752529" cy="48678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Привлекать детей к активному подпеванию</a:t>
            </a:r>
          </a:p>
        </p:txBody>
      </p:sp>
    </p:spTree>
    <p:extLst>
      <p:ext uri="{BB962C8B-B14F-4D97-AF65-F5344CB8AC3E}">
        <p14:creationId xmlns:p14="http://schemas.microsoft.com/office/powerpoint/2010/main" val="5661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763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672" y="858778"/>
            <a:ext cx="49685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Пляска с листочками-  Филлипенко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9358" y="260648"/>
            <a:ext cx="70855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Музыкально - ритмические движения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" t="56721" r="5668" b="5608"/>
          <a:stretch/>
        </p:blipFill>
        <p:spPr>
          <a:xfrm>
            <a:off x="26383" y="1373174"/>
            <a:ext cx="6716193" cy="4052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EFEFF"/>
              </a:clrFrom>
              <a:clrTo>
                <a:srgbClr val="E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5926" r="3260" b="43703"/>
          <a:stretch/>
        </p:blipFill>
        <p:spPr>
          <a:xfrm>
            <a:off x="5165173" y="5073191"/>
            <a:ext cx="2525779" cy="1784809"/>
          </a:xfrm>
          <a:prstGeom prst="rect">
            <a:avLst/>
          </a:prstGeom>
        </p:spPr>
      </p:pic>
      <p:pic>
        <p:nvPicPr>
          <p:cNvPr id="9" name="Ляйля Хисматуллина - Листики дубовые (плюс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224" y="2191658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24040" y="3502759"/>
            <a:ext cx="33123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Учить детей простым </a:t>
            </a:r>
            <a:endParaRPr lang="ru-RU" dirty="0" smtClean="0"/>
          </a:p>
          <a:p>
            <a:r>
              <a:rPr lang="ru-RU" dirty="0" smtClean="0"/>
              <a:t>танцевальным </a:t>
            </a:r>
            <a:r>
              <a:rPr lang="ru-RU" dirty="0"/>
              <a:t>движениям с листочками</a:t>
            </a:r>
          </a:p>
        </p:txBody>
      </p:sp>
    </p:spTree>
    <p:extLst>
      <p:ext uri="{BB962C8B-B14F-4D97-AF65-F5344CB8AC3E}">
        <p14:creationId xmlns:p14="http://schemas.microsoft.com/office/powerpoint/2010/main" val="20868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763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002949"/>
            <a:ext cx="344624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«Прогулка и дождик</a:t>
            </a:r>
            <a:r>
              <a:rPr lang="ru-RU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8494" y="289943"/>
            <a:ext cx="20085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252737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Предложить ребенку </a:t>
            </a:r>
            <a:r>
              <a:rPr lang="ru-RU" sz="1400" b="1" dirty="0"/>
              <a:t>отправиться на прогулку и </a:t>
            </a:r>
            <a:r>
              <a:rPr lang="ru-RU" sz="1400" b="1" dirty="0" smtClean="0"/>
              <a:t>напомнить, </a:t>
            </a:r>
            <a:r>
              <a:rPr lang="ru-RU" sz="1400" b="1" dirty="0"/>
              <a:t>что гулять надо неторопливо, спокойно.</a:t>
            </a:r>
          </a:p>
          <a:p>
            <a:endParaRPr lang="ru-RU" sz="1400" b="1" dirty="0"/>
          </a:p>
          <a:p>
            <a:r>
              <a:rPr lang="ru-RU" sz="1400" b="1" dirty="0"/>
              <a:t>— А если вдруг пойдет дождик, быстро побежим </a:t>
            </a:r>
            <a:r>
              <a:rPr lang="ru-RU" sz="1400" b="1" dirty="0" smtClean="0"/>
              <a:t>домой.</a:t>
            </a:r>
            <a:endParaRPr lang="ru-RU" sz="1400" b="1" dirty="0"/>
          </a:p>
          <a:p>
            <a:endParaRPr lang="ru-RU" sz="1400" b="1" dirty="0"/>
          </a:p>
          <a:p>
            <a:r>
              <a:rPr lang="ru-RU" sz="1400" b="1" dirty="0"/>
              <a:t>Сказать </a:t>
            </a:r>
            <a:r>
              <a:rPr lang="ru-RU" sz="1400" b="1" dirty="0" smtClean="0"/>
              <a:t>ребенку, </a:t>
            </a:r>
            <a:r>
              <a:rPr lang="ru-RU" sz="1400" b="1" dirty="0"/>
              <a:t>где нужно спрятаться от дождя (сесть на </a:t>
            </a:r>
            <a:r>
              <a:rPr lang="ru-RU" sz="1400" b="1" dirty="0" smtClean="0"/>
              <a:t>стульчик </a:t>
            </a:r>
            <a:r>
              <a:rPr lang="ru-RU" sz="1400" b="1" dirty="0"/>
              <a:t>или побежать </a:t>
            </a:r>
            <a:r>
              <a:rPr lang="ru-RU" sz="1400" b="1" dirty="0" smtClean="0"/>
              <a:t>под </a:t>
            </a:r>
            <a:r>
              <a:rPr lang="ru-RU" sz="1400" b="1" dirty="0"/>
              <a:t>зонтик)</a:t>
            </a:r>
          </a:p>
          <a:p>
            <a:endParaRPr lang="ru-RU" sz="1400" b="1" dirty="0"/>
          </a:p>
          <a:p>
            <a:r>
              <a:rPr lang="ru-RU" sz="1400" b="1" dirty="0"/>
              <a:t>Как только зазвучит музыка дождя, рассказать стихотворение:</a:t>
            </a:r>
          </a:p>
          <a:p>
            <a:endParaRPr lang="ru-RU" sz="1400" b="1" dirty="0"/>
          </a:p>
          <a:p>
            <a:r>
              <a:rPr lang="ru-RU" sz="1400" b="1" dirty="0"/>
              <a:t>Дождик, дождик припустил</a:t>
            </a:r>
          </a:p>
          <a:p>
            <a:r>
              <a:rPr lang="ru-RU" sz="1400" b="1" dirty="0"/>
              <a:t>Всех ребяток намочил</a:t>
            </a:r>
          </a:p>
          <a:p>
            <a:r>
              <a:rPr lang="ru-RU" sz="1400" b="1" dirty="0"/>
              <a:t>Ну, скорее поспешим</a:t>
            </a:r>
          </a:p>
          <a:p>
            <a:r>
              <a:rPr lang="ru-RU" sz="1400" b="1" dirty="0"/>
              <a:t>От дождя мы убежим.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4944"/>
            <a:ext cx="3927003" cy="3933056"/>
          </a:xfrm>
          <a:prstGeom prst="rect">
            <a:avLst/>
          </a:prstGeom>
        </p:spPr>
      </p:pic>
      <p:pic>
        <p:nvPicPr>
          <p:cNvPr id="4" name="Фонограмма.Прогулка и дождик. М. Раухвергер. М. Миклашевск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7476" y="2824162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88980" y="1716381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Формировать умение слушать музыку и менять движения в соответствии с её характером</a:t>
            </a:r>
          </a:p>
        </p:txBody>
      </p:sp>
    </p:spTree>
    <p:extLst>
      <p:ext uri="{BB962C8B-B14F-4D97-AF65-F5344CB8AC3E}">
        <p14:creationId xmlns:p14="http://schemas.microsoft.com/office/powerpoint/2010/main" val="22193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4763"/>
            <a:ext cx="9186863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ерфолента 4"/>
          <p:cNvSpPr/>
          <p:nvPr/>
        </p:nvSpPr>
        <p:spPr>
          <a:xfrm>
            <a:off x="918537" y="431478"/>
            <a:ext cx="7225055" cy="1530548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новых встреч!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3"/>
            <a:ext cx="4680520" cy="417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7819</TotalTime>
  <Words>232</Words>
  <Application>Microsoft Office PowerPoint</Application>
  <PresentationFormat>Экран (4:3)</PresentationFormat>
  <Paragraphs>50</Paragraphs>
  <Slides>7</Slides>
  <Notes>2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     Выполнил:  музыкальный             руководитель  Салчак М.С.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Dom17</cp:lastModifiedBy>
  <cp:revision>229</cp:revision>
  <dcterms:created xsi:type="dcterms:W3CDTF">2017-09-25T05:51:55Z</dcterms:created>
  <dcterms:modified xsi:type="dcterms:W3CDTF">2024-10-20T10:24:52Z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