
<file path=[Content_Types].xml><?xml version="1.0" encoding="utf-8"?>
<Types xmlns="http://schemas.openxmlformats.org/package/2006/content-types">
  <Default Extension="mp3" ContentType="audio/mpeg"/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8" r:id="rId3"/>
    <p:sldId id="259" r:id="rId4"/>
    <p:sldId id="261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9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663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1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93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05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83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86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71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60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1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47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1651F-5B84-46E7-8FD5-3185631D7A82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2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33"/>
            <a:ext cx="12192000" cy="68769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6184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по 13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младшая группа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«Здравствуй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186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3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5393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Музыкально - ритмические движения "Марш  и бег". </a:t>
            </a:r>
            <a:br>
              <a:rPr lang="ru-RU" sz="2800" b="1" dirty="0"/>
            </a:br>
            <a:r>
              <a:rPr lang="ru-RU" sz="2800" b="1" i="1" dirty="0"/>
              <a:t>Взрослые вместе с детьми шагают и бегают. 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i="1" dirty="0"/>
              <a:t>Движения выполняем вместе со словами.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9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3"/>
            <a:ext cx="12192000" cy="684647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Прослушать и разучить песенку с детьми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216727"/>
            <a:ext cx="520930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Ручками похлопаем хлоп-хлоп-хлоп.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Ножками потопаем топ-топ-топ.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Высоко попрыгаем прыг-прыг-скок,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Вправо, влево повернёмся и мол-</a:t>
            </a:r>
            <a:r>
              <a:rPr lang="ru-RU" b="1" dirty="0" err="1">
                <a:solidFill>
                  <a:srgbClr val="000000"/>
                </a:solidFill>
                <a:latin typeface="verdana" panose="020B0604030504040204" pitchFamily="34" charset="0"/>
              </a:rPr>
              <a:t>чок</a:t>
            </a: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!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Припев: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Друг за дружкой побежали,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Ля-ля-ля-ля, ля-ля-ля.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В догонялки поиграли,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Ля-ля-ля-ля, ля-ля-ля.</a:t>
            </a:r>
            <a:endParaRPr lang="ru-RU" dirty="0"/>
          </a:p>
        </p:txBody>
      </p:sp>
      <p:pic>
        <p:nvPicPr>
          <p:cNvPr id="8" name="malyshok-kolosova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9054" y="2680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2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47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924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Музыкальная игра «Солнышко и дождик»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3600" dirty="0" smtClean="0"/>
              <a:t>имитируем движения под слова песни, на шум дождя дети прячутся под зонт).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3" name="Солнышко и дождик - Иг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8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31</Words>
  <Application>Microsoft Office PowerPoint</Application>
  <PresentationFormat>Широкоэкранный</PresentationFormat>
  <Paragraphs>5</Paragraphs>
  <Slides>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verdana</vt:lpstr>
      <vt:lpstr>Тема Office</vt:lpstr>
      <vt:lpstr>МБДОУ №5 «Родничок» комбинированного вида  с. Сарыг-Сеп  Дистанционное обучение  с 7 по 13 октября  I младшая группа  Тема: «Здравствуй Осень »  2024 год</vt:lpstr>
      <vt:lpstr>Музыкально - ритмические движения "Марш  и бег".  Взрослые вместе с детьми шагают и бегают.  Движения выполняем вместе со словами. </vt:lpstr>
      <vt:lpstr>Прослушать и разучить песенку с детьми</vt:lpstr>
      <vt:lpstr>Музыкальная игра «Солнышко и дождик» (имитируем движения под слова песни, на шум дождя дети прячутся под зонт).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2024-09-03T01:37:48Z</dcterms:created>
  <dcterms:modified xsi:type="dcterms:W3CDTF">2024-10-06T05:11:04Z</dcterms:modified>
</cp:coreProperties>
</file>