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65" r:id="rId4"/>
    <p:sldId id="259" r:id="rId5"/>
    <p:sldId id="262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3EF9A-7ADB-4A78-AC70-2AF979507E0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1CDA-BDC2-4C34-B834-62185FA442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hyperlink" Target="http://worldofschool.ru/public/page_images/1027/z4_3.jpg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04"/>
            <a:ext cx="60722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071678"/>
            <a:ext cx="578646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pPr algn="ctr"/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(7-13 октября 2024г.)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615130" cy="457203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Ноги на ширине ног. Наклоны головой вправо и влево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1000100" y="571480"/>
            <a:ext cx="435771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4"/>
          <a:srcRect t="38319" r="52378" b="33333"/>
          <a:stretch>
            <a:fillRect/>
          </a:stretch>
        </p:blipFill>
        <p:spPr bwMode="auto">
          <a:xfrm>
            <a:off x="2428860" y="4143380"/>
            <a:ext cx="428628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стоя на ширине плеч, наклона вперёд. «Мельница» махи руками (8-10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поворот туловища вправо, выдох. Выполнить 6-8 раз.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0uoUi5vTzZw.jpg"/>
          <p:cNvPicPr/>
          <p:nvPr/>
        </p:nvPicPr>
        <p:blipFill>
          <a:blip r:embed="rId4"/>
          <a:srcRect t="35998" r="51085" b="33618"/>
          <a:stretch>
            <a:fillRect/>
          </a:stretch>
        </p:blipFill>
        <p:spPr bwMode="auto">
          <a:xfrm>
            <a:off x="928662" y="428604"/>
            <a:ext cx="421484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worldofschool.ru/public/page_images/1027/470x0-z4_3.jpg">
            <a:hlinkClick r:id="rId5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4000504"/>
            <a:ext cx="4476750" cy="1695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стоя, ноги вместе. Выпрыгивание вверх и положение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полуприсед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 – положение сидя, ноги вместе. Поочерёдно поднимание ног. (8-10 раз)»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slide-4.jpg"/>
          <p:cNvPicPr/>
          <p:nvPr/>
        </p:nvPicPr>
        <p:blipFill>
          <a:blip r:embed="rId4" cstate="print"/>
          <a:srcRect t="59167" r="53053"/>
          <a:stretch>
            <a:fillRect/>
          </a:stretch>
        </p:blipFill>
        <p:spPr bwMode="auto">
          <a:xfrm>
            <a:off x="1142976" y="571480"/>
            <a:ext cx="314327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4.jpg"/>
          <p:cNvPicPr/>
          <p:nvPr/>
        </p:nvPicPr>
        <p:blipFill>
          <a:blip r:embed="rId4" cstate="print"/>
          <a:srcRect t="34324" r="52807" b="44167"/>
          <a:stretch>
            <a:fillRect/>
          </a:stretch>
        </p:blipFill>
        <p:spPr bwMode="auto">
          <a:xfrm>
            <a:off x="3286116" y="4429132"/>
            <a:ext cx="307183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714356"/>
            <a:ext cx="4500594" cy="3143272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37</Words>
  <PresentationFormat>Экран (4:3)</PresentationFormat>
  <Paragraphs>23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      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 1. И.п. – ходьба на месте (2-3 мин)  2. Ноги на ширине ног. Наклоны головой вправо и влево (8-10 раз) </vt:lpstr>
      <vt:lpstr>       1. И.п. – стоя на ширине плеч, наклона вперёд. «Мельница» махи руками (8-10 раз) 2. И.п. - поворот туловища вправо, выдох. Выполнить 6-8 раз.   </vt:lpstr>
      <vt:lpstr>      1. И.п. – стоя, ноги вместе. Выпрыгивание вверх и положение полуприсед (8-10 раз)  2. И.п. – положение сидя, ноги вместе. Поочерёдно поднимание ног. (8-10 раз)»</vt:lpstr>
      <vt:lpstr>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</dc:title>
  <dc:creator>ДОУ №5</dc:creator>
  <cp:lastModifiedBy>Пользователь Windows</cp:lastModifiedBy>
  <cp:revision>9</cp:revision>
  <dcterms:created xsi:type="dcterms:W3CDTF">2024-01-24T16:44:38Z</dcterms:created>
  <dcterms:modified xsi:type="dcterms:W3CDTF">2024-09-04T13:22:57Z</dcterms:modified>
</cp:coreProperties>
</file>