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24" y="2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dirty="0">
                <a:solidFill>
                  <a:srgbClr val="C0000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FFC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«Курочка Ряба»</a:t>
            </a:r>
            <a:endParaRPr lang="ru-RU" sz="6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00B050"/>
                </a:solidFill>
              </a:rPr>
              <a:t>II</a:t>
            </a:r>
            <a:r>
              <a:rPr lang="ru-RU" b="1" dirty="0">
                <a:solidFill>
                  <a:srgbClr val="00B050"/>
                </a:solidFill>
              </a:rPr>
              <a:t> младшая группа (3 - 4 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С </a:t>
            </a:r>
            <a:r>
              <a:rPr lang="ru-RU" b="1" dirty="0" smtClean="0">
                <a:solidFill>
                  <a:srgbClr val="00B050"/>
                </a:solidFill>
              </a:rPr>
              <a:t>07.10.2024 </a:t>
            </a:r>
            <a:r>
              <a:rPr lang="ru-RU" b="1" dirty="0">
                <a:solidFill>
                  <a:srgbClr val="00B050"/>
                </a:solidFill>
              </a:rPr>
              <a:t>г. по </a:t>
            </a:r>
            <a:r>
              <a:rPr lang="ru-RU" b="1" dirty="0" smtClean="0">
                <a:solidFill>
                  <a:srgbClr val="00B050"/>
                </a:solidFill>
              </a:rPr>
              <a:t>13.10.2024 </a:t>
            </a:r>
            <a:r>
              <a:rPr lang="ru-RU" b="1" dirty="0">
                <a:solidFill>
                  <a:srgbClr val="00B050"/>
                </a:solidFill>
              </a:rPr>
              <a:t>г.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1800" dirty="0">
                <a:solidFill>
                  <a:srgbClr val="0070C0"/>
                </a:solidFill>
              </a:rPr>
              <a:t>Воспитатель: </a:t>
            </a:r>
            <a:r>
              <a:rPr lang="ru-RU" sz="1800" dirty="0" err="1" smtClean="0">
                <a:solidFill>
                  <a:srgbClr val="0070C0"/>
                </a:solidFill>
              </a:rPr>
              <a:t>Докмит</a:t>
            </a:r>
            <a:r>
              <a:rPr lang="ru-RU" sz="1800" dirty="0" smtClean="0">
                <a:solidFill>
                  <a:srgbClr val="0070C0"/>
                </a:solidFill>
              </a:rPr>
              <a:t> Т.Д.</a:t>
            </a:r>
          </a:p>
          <a:p>
            <a:pPr marL="0" indent="0" algn="r">
              <a:buNone/>
            </a:pPr>
            <a:r>
              <a:rPr lang="ru-RU" sz="1800" dirty="0" err="1" smtClean="0">
                <a:solidFill>
                  <a:srgbClr val="0070C0"/>
                </a:solidFill>
              </a:rPr>
              <a:t>Седип</a:t>
            </a:r>
            <a:r>
              <a:rPr lang="ru-RU" sz="1800" dirty="0" smtClean="0">
                <a:solidFill>
                  <a:srgbClr val="0070C0"/>
                </a:solidFill>
              </a:rPr>
              <a:t> А.А</a:t>
            </a:r>
            <a:r>
              <a:rPr lang="ru-RU" sz="1800" dirty="0" smtClean="0">
                <a:solidFill>
                  <a:srgbClr val="0070C0"/>
                </a:solidFill>
              </a:rPr>
              <a:t>.</a:t>
            </a:r>
          </a:p>
          <a:p>
            <a:pPr marL="0" indent="0" algn="r">
              <a:buNone/>
            </a:pPr>
            <a:r>
              <a:rPr lang="ru-RU" sz="1800" dirty="0" err="1" smtClean="0">
                <a:solidFill>
                  <a:srgbClr val="0070C0"/>
                </a:solidFill>
              </a:rPr>
              <a:t>Салчак</a:t>
            </a:r>
            <a:r>
              <a:rPr lang="ru-RU" sz="1800" dirty="0" smtClean="0">
                <a:solidFill>
                  <a:srgbClr val="0070C0"/>
                </a:solidFill>
              </a:rPr>
              <a:t> А.М.</a:t>
            </a:r>
          </a:p>
          <a:p>
            <a:pPr marL="0" indent="0" algn="r">
              <a:buNone/>
            </a:pPr>
            <a:endParaRPr lang="ru-RU" sz="18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1800" smtClean="0">
                <a:solidFill>
                  <a:srgbClr val="0070C0"/>
                </a:solidFill>
              </a:rPr>
              <a:t>Сарыг-Сеп, 2024</a:t>
            </a:r>
            <a:endParaRPr lang="ru-RU" sz="18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042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336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Прочитайте ребенку русскую народную сказку «Курочка Ряба»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83543"/>
            <a:ext cx="8424936" cy="5003785"/>
          </a:xfrm>
        </p:spPr>
      </p:pic>
    </p:spTree>
    <p:extLst>
      <p:ext uri="{BB962C8B-B14F-4D97-AF65-F5344CB8AC3E}">
        <p14:creationId xmlns:p14="http://schemas.microsoft.com/office/powerpoint/2010/main" val="2421950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После чтения перескажите с ребенком сказку по таблице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418" y="1752600"/>
            <a:ext cx="4651822" cy="4651822"/>
          </a:xfrm>
        </p:spPr>
      </p:pic>
    </p:spTree>
    <p:extLst>
      <p:ext uri="{BB962C8B-B14F-4D97-AF65-F5344CB8AC3E}">
        <p14:creationId xmlns:p14="http://schemas.microsoft.com/office/powerpoint/2010/main" val="1891839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Поиграйте с ребенком в игру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52600"/>
            <a:ext cx="7632848" cy="4700736"/>
          </a:xfrm>
        </p:spPr>
      </p:pic>
    </p:spTree>
    <p:extLst>
      <p:ext uri="{BB962C8B-B14F-4D97-AF65-F5344CB8AC3E}">
        <p14:creationId xmlns:p14="http://schemas.microsoft.com/office/powerpoint/2010/main" val="1581927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Нарисуйте с ребенком золотое яичко 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56792"/>
            <a:ext cx="7763499" cy="5063903"/>
          </a:xfrm>
        </p:spPr>
      </p:pic>
    </p:spTree>
    <p:extLst>
      <p:ext uri="{BB962C8B-B14F-4D97-AF65-F5344CB8AC3E}">
        <p14:creationId xmlns:p14="http://schemas.microsoft.com/office/powerpoint/2010/main" val="3150279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Поиграйте с ребенком в игру «Что перепутал художник?»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556792"/>
            <a:ext cx="8258978" cy="4968552"/>
          </a:xfrm>
        </p:spPr>
      </p:pic>
    </p:spTree>
    <p:extLst>
      <p:ext uri="{BB962C8B-B14F-4D97-AF65-F5344CB8AC3E}">
        <p14:creationId xmlns:p14="http://schemas.microsoft.com/office/powerpoint/2010/main" val="1737493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>
                <a:solidFill>
                  <a:srgbClr val="0070C0"/>
                </a:solidFill>
              </a:rPr>
              <a:t>Спасибо! Молодцы!</a:t>
            </a:r>
            <a:endParaRPr lang="ru-RU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171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16</TotalTime>
  <Words>93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Главная</vt:lpstr>
      <vt:lpstr>МБДОУ д/с № 5 «Родничок» комбинированного вида с. Сарыг-Сеп</vt:lpstr>
      <vt:lpstr>Презентация PowerPoint</vt:lpstr>
      <vt:lpstr>Прочитайте ребенку русскую народную сказку «Курочка Ряба»</vt:lpstr>
      <vt:lpstr>После чтения перескажите с ребенком сказку по таблице</vt:lpstr>
      <vt:lpstr>Поиграйте с ребенком в игру</vt:lpstr>
      <vt:lpstr>Нарисуйте с ребенком золотое яичко </vt:lpstr>
      <vt:lpstr>Поиграйте с ребенком в игру «Что перепутал художник?»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МДОУ 5</dc:creator>
  <cp:lastModifiedBy>Пользователь Windows</cp:lastModifiedBy>
  <cp:revision>6</cp:revision>
  <dcterms:created xsi:type="dcterms:W3CDTF">2024-02-15T07:48:31Z</dcterms:created>
  <dcterms:modified xsi:type="dcterms:W3CDTF">2024-09-02T13:22:43Z</dcterms:modified>
</cp:coreProperties>
</file>