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7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714488"/>
            <a:ext cx="5357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(7-13 октября 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4813994"/>
            <a:ext cx="400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1428736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57158" y="2214554"/>
            <a:ext cx="51435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Ходьба на месте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Наклоны головой вправо и влево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3"/>
          <a:srcRect t="7502" r="52378" b="67842"/>
          <a:stretch>
            <a:fillRect/>
          </a:stretch>
        </p:blipFill>
        <p:spPr bwMode="auto">
          <a:xfrm>
            <a:off x="714348" y="571480"/>
            <a:ext cx="392908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6c414dd0-9e6d-472e-8b88-9811656764da.jpeg"/>
          <p:cNvPicPr/>
          <p:nvPr/>
        </p:nvPicPr>
        <p:blipFill>
          <a:blip r:embed="rId3"/>
          <a:srcRect t="37838" r="52058" b="36036"/>
          <a:stretch>
            <a:fillRect/>
          </a:stretch>
        </p:blipFill>
        <p:spPr bwMode="auto">
          <a:xfrm>
            <a:off x="5429256" y="2928934"/>
            <a:ext cx="299085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428860" y="2214554"/>
            <a:ext cx="407196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Махи руками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Повороты туловища вправо и влево.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6c414dd0-9e6d-472e-8b88-9811656764da.jpeg"/>
          <p:cNvPicPr/>
          <p:nvPr/>
        </p:nvPicPr>
        <p:blipFill>
          <a:blip r:embed="rId3"/>
          <a:srcRect t="68469" r="75147" b="5405"/>
          <a:stretch>
            <a:fillRect/>
          </a:stretch>
        </p:blipFill>
        <p:spPr bwMode="auto">
          <a:xfrm>
            <a:off x="1071538" y="785794"/>
            <a:ext cx="21431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0uoUi5vTzZw.jpg"/>
          <p:cNvPicPr/>
          <p:nvPr/>
        </p:nvPicPr>
        <p:blipFill>
          <a:blip r:embed="rId4"/>
          <a:srcRect t="3704" r="77392" b="69801"/>
          <a:stretch>
            <a:fillRect/>
          </a:stretch>
        </p:blipFill>
        <p:spPr bwMode="auto">
          <a:xfrm>
            <a:off x="6000760" y="785794"/>
            <a:ext cx="21431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00364" y="1357298"/>
            <a:ext cx="350046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Стоя на ширине плеч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Наклоны вперед, поочерёдное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касание кончиков пальцев ног. (8-10 раз)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Стоя на ширине плеч, наклоны, махи руками «мельница».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0uoUi5vTzZw.jpg"/>
          <p:cNvPicPr/>
          <p:nvPr/>
        </p:nvPicPr>
        <p:blipFill>
          <a:blip r:embed="rId3"/>
          <a:srcRect t="69516" r="75307" b="5128"/>
          <a:stretch>
            <a:fillRect/>
          </a:stretch>
        </p:blipFill>
        <p:spPr bwMode="auto">
          <a:xfrm>
            <a:off x="428596" y="642918"/>
            <a:ext cx="235745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0uoUi5vTzZw.jpg"/>
          <p:cNvPicPr/>
          <p:nvPr/>
        </p:nvPicPr>
        <p:blipFill>
          <a:blip r:embed="rId3"/>
          <a:srcRect t="35613" r="75949" b="36752"/>
          <a:stretch>
            <a:fillRect/>
          </a:stretch>
        </p:blipFill>
        <p:spPr bwMode="auto">
          <a:xfrm>
            <a:off x="6572264" y="2571744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000496" y="928670"/>
            <a:ext cx="44291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Наклон вперёд, руки вперёд, дотянуться до носков ног, выдох.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Сидя, ноги врозь. Повороты корпусом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вправо и влево. 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worldofschool.ru/public/page_images/1027/400x0-z4_1.jpg"/>
          <p:cNvPicPr/>
          <p:nvPr/>
        </p:nvPicPr>
        <p:blipFill>
          <a:blip r:embed="rId3"/>
          <a:srcRect l="38636"/>
          <a:stretch>
            <a:fillRect/>
          </a:stretch>
        </p:blipFill>
        <p:spPr bwMode="auto">
          <a:xfrm>
            <a:off x="571472" y="1142984"/>
            <a:ext cx="2571768" cy="1500198"/>
          </a:xfrm>
          <a:prstGeom prst="rect">
            <a:avLst/>
          </a:prstGeom>
          <a:noFill/>
        </p:spPr>
      </p:pic>
      <p:pic>
        <p:nvPicPr>
          <p:cNvPr id="8" name="Рисунок 7" descr="C:\Users\ДОУ №5\Downloads\slide-4.jpg"/>
          <p:cNvPicPr/>
          <p:nvPr/>
        </p:nvPicPr>
        <p:blipFill>
          <a:blip r:embed="rId4" cstate="print"/>
          <a:srcRect t="2602" r="52266" b="75464"/>
          <a:stretch>
            <a:fillRect/>
          </a:stretch>
        </p:blipFill>
        <p:spPr bwMode="auto">
          <a:xfrm>
            <a:off x="5286380" y="2786058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571868" y="928670"/>
            <a:ext cx="485778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Сидя, ноги вместе. Поочерёдное поднимание ног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тоя,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ноги вместе. Вытягивание вверх из положения </a:t>
            </a:r>
            <a:r>
              <a:rPr kumimoji="0" lang="ru-RU" b="0" i="0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полуприсед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slide-4.jpg"/>
          <p:cNvPicPr/>
          <p:nvPr/>
        </p:nvPicPr>
        <p:blipFill>
          <a:blip r:embed="rId3" cstate="print"/>
          <a:srcRect t="33085" r="53474" b="48327"/>
          <a:stretch>
            <a:fillRect/>
          </a:stretch>
        </p:blipFill>
        <p:spPr bwMode="auto">
          <a:xfrm>
            <a:off x="428596" y="1142984"/>
            <a:ext cx="264320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4.jpg"/>
          <p:cNvPicPr/>
          <p:nvPr/>
        </p:nvPicPr>
        <p:blipFill>
          <a:blip r:embed="rId3" cstate="print"/>
          <a:srcRect t="58364" r="60423" b="4833"/>
          <a:stretch>
            <a:fillRect/>
          </a:stretch>
        </p:blipFill>
        <p:spPr bwMode="auto">
          <a:xfrm>
            <a:off x="5500694" y="2714620"/>
            <a:ext cx="3000396" cy="180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214554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171</Words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5</cp:revision>
  <dcterms:created xsi:type="dcterms:W3CDTF">2024-01-30T06:46:51Z</dcterms:created>
  <dcterms:modified xsi:type="dcterms:W3CDTF">2024-09-04T14:18:26Z</dcterms:modified>
</cp:coreProperties>
</file>