
<file path=[Content_Types].xml><?xml version="1.0" encoding="utf-8"?>
<Types xmlns="http://schemas.openxmlformats.org/package/2006/content-types">
  <Default Extension="mp3" ContentType="audio/mpeg"/>
  <Default Extension="png" ContentType="image/png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59" r:id="rId4"/>
    <p:sldId id="260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229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309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627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88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580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780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436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160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099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43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920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DC90C-67DA-4B2A-AC5E-C9B0D2B5F9E5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01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web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webp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.web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489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№5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«Родничок» комбинированного вида 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Сарыг-Сеп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по 13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«Здравствуй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5324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6298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Музыкально - ритмические движения "Марш  и бег". </a:t>
            </a:r>
            <a:br>
              <a:rPr lang="ru-RU" sz="3200" b="1" dirty="0"/>
            </a:br>
            <a:r>
              <a:rPr lang="ru-RU" sz="3200" b="1" i="1" dirty="0"/>
              <a:t>Взрослые вместе с детьми шагают и бегают. 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i="1" dirty="0"/>
              <a:t>Движения выполняем вместе со словами.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dirty="0"/>
          </a:p>
        </p:txBody>
      </p:sp>
      <p:pic>
        <p:nvPicPr>
          <p:cNvPr id="5" name="1.11 - что умеют наши ножки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1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08"/>
            <a:ext cx="12192000" cy="68547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4802"/>
          </a:xfrm>
        </p:spPr>
        <p:txBody>
          <a:bodyPr/>
          <a:lstStyle/>
          <a:p>
            <a:r>
              <a:rPr lang="ru-RU" dirty="0" smtClean="0"/>
              <a:t>Выучить песню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889844"/>
            <a:ext cx="8797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51964" y="706582"/>
            <a:ext cx="479367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Листик желтый, листик желтый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На дорожку упадет.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Это значит, это значит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Осень в гости к нам идет!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/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Припев: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Приходи, красавица,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Осень золотая.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Деткам очень нравится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Осень золотая.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/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Вот из тучки дождик, дождик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На ладошку упадет.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Это значит, это значит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Осень в гости к нам идет!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/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Припев.</a:t>
            </a:r>
            <a:endParaRPr lang="ru-RU" dirty="0"/>
          </a:p>
        </p:txBody>
      </p:sp>
      <p:pic>
        <p:nvPicPr>
          <p:cNvPr id="8" name="Osen-v-gosti-k-nam-id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93273" y="1392382"/>
            <a:ext cx="609600" cy="609600"/>
          </a:xfrm>
          <a:prstGeom prst="rect">
            <a:avLst/>
          </a:prstGeom>
        </p:spPr>
      </p:pic>
      <p:pic>
        <p:nvPicPr>
          <p:cNvPr id="9" name="Osen-v-gosti-k-nam-idet_minu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43200" y="3180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5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4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Музыкально-ритмическая </a:t>
            </a:r>
            <a:r>
              <a:rPr lang="ru-RU" dirty="0" smtClean="0"/>
              <a:t>игра </a:t>
            </a:r>
            <a:br>
              <a:rPr lang="ru-RU" dirty="0" smtClean="0"/>
            </a:br>
            <a:endParaRPr lang="ru-RU" sz="3600" dirty="0"/>
          </a:p>
        </p:txBody>
      </p:sp>
      <p:pic>
        <p:nvPicPr>
          <p:cNvPr id="6" name="музыкально-ритмическая игра - молоточе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7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24</Words>
  <Application>Microsoft Office PowerPoint</Application>
  <PresentationFormat>Широкоэкранный</PresentationFormat>
  <Paragraphs>6</Paragraphs>
  <Slides>4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verdana</vt:lpstr>
      <vt:lpstr>Тема Office</vt:lpstr>
      <vt:lpstr>МБДОУ №5 «Родничок» комбинированного вида  с. Сарыг-Сеп  Дистанционное обучение  с 7 по 13 октября  Старшая группа  Тема: «Здравствуй Осень »  2024 год</vt:lpstr>
      <vt:lpstr>Музыкально - ритмические движения "Марш  и бег".  Взрослые вместе с детьми шагают и бегают.  Движения выполняем вместе со словами. </vt:lpstr>
      <vt:lpstr>Выучить песню</vt:lpstr>
      <vt:lpstr>Музыкально-ритмическая игра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№5 «Родничок» комбинированного вида  с. Сарыг-Сеп  Дистанционное обучение  I – неделя Сентября   I младшая группа  Тема: «Здравствуй детский сад »  2024 год</dc:title>
  <dc:creator>User</dc:creator>
  <cp:lastModifiedBy>User</cp:lastModifiedBy>
  <cp:revision>13</cp:revision>
  <dcterms:created xsi:type="dcterms:W3CDTF">2024-09-05T00:27:24Z</dcterms:created>
  <dcterms:modified xsi:type="dcterms:W3CDTF">2024-10-06T05:22:58Z</dcterms:modified>
</cp:coreProperties>
</file>