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3" r:id="rId2"/>
    <p:sldId id="408" r:id="rId3"/>
    <p:sldId id="411" r:id="rId4"/>
    <p:sldId id="409" r:id="rId5"/>
    <p:sldId id="426" r:id="rId6"/>
    <p:sldId id="417" r:id="rId7"/>
    <p:sldId id="415" r:id="rId8"/>
    <p:sldId id="427" r:id="rId9"/>
    <p:sldId id="420" r:id="rId10"/>
    <p:sldId id="428" r:id="rId11"/>
    <p:sldId id="429" r:id="rId12"/>
    <p:sldId id="441" r:id="rId13"/>
    <p:sldId id="431" r:id="rId14"/>
    <p:sldId id="432" r:id="rId15"/>
    <p:sldId id="435" r:id="rId16"/>
    <p:sldId id="433" r:id="rId17"/>
    <p:sldId id="436" r:id="rId18"/>
    <p:sldId id="437" r:id="rId19"/>
    <p:sldId id="440" r:id="rId20"/>
    <p:sldId id="399" r:id="rId21"/>
    <p:sldId id="405" r:id="rId22"/>
    <p:sldId id="400" r:id="rId23"/>
    <p:sldId id="401" r:id="rId24"/>
    <p:sldId id="402" r:id="rId25"/>
    <p:sldId id="403" r:id="rId26"/>
    <p:sldId id="404" r:id="rId27"/>
    <p:sldId id="406" r:id="rId28"/>
    <p:sldId id="369" r:id="rId29"/>
    <p:sldId id="370" r:id="rId30"/>
    <p:sldId id="371" r:id="rId31"/>
    <p:sldId id="372" r:id="rId32"/>
    <p:sldId id="388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6" r:id="rId45"/>
    <p:sldId id="38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904EC-04E0-425F-906C-B0F379CAA395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915E-0929-4225-8B80-C6C570FD5B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040559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МБДОУ д/с №5 «Родничок»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комбинированного вида с. Сарыг-Сеп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неделя (с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 октября) 2024г.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Старшая группа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занятия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25 минут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064896" cy="1008112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2400" b="1" dirty="0" smtClean="0"/>
          </a:p>
          <a:p>
            <a:pPr algn="r"/>
            <a:endParaRPr lang="ru-RU" sz="2400" b="1" dirty="0"/>
          </a:p>
          <a:p>
            <a:pPr algn="r"/>
            <a:endParaRPr lang="ru-RU" sz="2400" b="1" dirty="0" smtClean="0"/>
          </a:p>
          <a:p>
            <a:pPr algn="r"/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 </a:t>
            </a:r>
            <a:r>
              <a:rPr lang="ru-RU" sz="9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Милёхина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  <a:r>
              <a:rPr lang="ru-RU" sz="1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400" dirty="0">
                <a:latin typeface="Times New Roman" pitchFamily="18" charset="0"/>
                <a:cs typeface="Times New Roman" pitchFamily="18" charset="0"/>
              </a:rPr>
            </a:b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94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(что) где? Синица на суку; оса на яйце; огурцы на подносе; принцесса на мосту; сливы на блюдце; пуговица на листе; аист на колодце; курица на лестнице.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71" y="1556792"/>
            <a:ext cx="6811009" cy="510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663"/>
            <a:ext cx="8280921" cy="6210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Старшая группа  Лепка «Козлёнок»</a:t>
            </a:r>
            <a:endParaRPr lang="ru-RU" dirty="0"/>
          </a:p>
        </p:txBody>
      </p:sp>
      <p:pic>
        <p:nvPicPr>
          <p:cNvPr id="148482" name="Picture 2" descr="C:\Users\Админ\Downloads\Животные для през\PgjpThlq__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50" y="1705769"/>
            <a:ext cx="5753100" cy="4314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4" name="Picture 2" descr="C:\Users\Админ\Downloads\Животные для през\img2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75513"/>
            <a:ext cx="8472941" cy="635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 descr="C:\Users\Админ\Downloads\Животные для през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3515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4386" name="Picture 2" descr="C:\Users\Админ\Downloads\Животные для през\img9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361" y="239510"/>
            <a:ext cx="8381112" cy="6285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2" name="Picture 2" descr="C:\Users\Админ\Downloads\Животные для през\img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76" y="260648"/>
            <a:ext cx="8398088" cy="6298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5410" name="Picture 2" descr="C:\Users\Админ\Downloads\Животные для през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3515"/>
            <a:ext cx="8309105" cy="6231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6434" name="Picture 2" descr="C:\Users\Админ\Downloads\Животные для през\img14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526" y="260648"/>
            <a:ext cx="844893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7458" name="Picture 2" descr="C:\Users\Админ\Downloads\Животные для през\4dd7bd923d5fd0d4ce3b204402c3ee55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43541" y="332656"/>
          <a:ext cx="8160907" cy="6120680"/>
        </p:xfrm>
        <a:graphic>
          <a:graphicData uri="http://schemas.openxmlformats.org/presentationml/2006/ole">
            <p:oleObj spid="_x0000_s92162" name="PDF" r:id="rId3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Рисование в старшей группе «Девочка в нарядном платье»</a:t>
            </a:r>
            <a:endParaRPr lang="ru-RU" dirty="0"/>
          </a:p>
        </p:txBody>
      </p:sp>
      <p:pic>
        <p:nvPicPr>
          <p:cNvPr id="1026" name="Picture 2" descr="C:\Users\Админ\Downloads\Животные для през\5128-kukla-dlya-detey-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525963" cy="4525963"/>
          </a:xfrm>
          <a:prstGeom prst="rect">
            <a:avLst/>
          </a:prstGeom>
          <a:noFill/>
        </p:spPr>
      </p:pic>
      <p:pic>
        <p:nvPicPr>
          <p:cNvPr id="1027" name="Picture 3" descr="C:\Users\Админ\Downloads\Животные для през\1614578151_20-p-kukla-na-belom-fon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504" y="1628800"/>
            <a:ext cx="446449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Рисуем девочку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\Downloads\Животные для през\1673672376_gas-kvas-com-p-devochka-risunok-dlya-detei-poetapno-posle-18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362" y="1600200"/>
            <a:ext cx="41452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1.Сделать набросок простым карандашом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05250" y="3184525"/>
          <a:ext cx="1333500" cy="488950"/>
        </p:xfrm>
        <a:graphic>
          <a:graphicData uri="http://schemas.openxmlformats.org/presentationml/2006/ole">
            <p:oleObj spid="_x0000_s2050" name="Объект упаковщика для оболочки" showAsIcon="1" r:id="rId3" imgW="1332720" imgH="488520" progId="Package">
              <p:embed/>
            </p:oleObj>
          </a:graphicData>
        </a:graphic>
      </p:graphicFrame>
      <p:pic>
        <p:nvPicPr>
          <p:cNvPr id="2051" name="Picture 3" descr="C:\Users\Админ\Downloads\Животные для през\post_5c93fc59008c1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2.Раскрасить цветными карандашами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\Downloads\Животные для през\post_5c93fcb7c83f4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3.Обозначить черты лица девочки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ownloads\Животные для през\post_5c93fc59e7058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4.Сделать узор на платье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дмин\Downloads\Животные для през\post_5c93fc5a534cd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5.Дополнить рисунок деталями по вкусу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дмин\Downloads\Животные для през\post_5c93fc5ac7e95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0" y="3184525"/>
            <a:ext cx="1333500" cy="48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0" y="3184525"/>
            <a:ext cx="1333500" cy="48895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196" name="Picture 4" descr="C:\Users\Админ\Downloads\Животные для през\1695821671_gas-kvas-com-p-kartinki-kukli-29 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36994"/>
            <a:ext cx="4392488" cy="4933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Старшая группа.  Формирование элементарных математических представлений </a:t>
            </a:r>
            <a:endParaRPr lang="ru-RU" sz="3200" dirty="0"/>
          </a:p>
        </p:txBody>
      </p:sp>
      <p:pic>
        <p:nvPicPr>
          <p:cNvPr id="53250" name="Picture 2" descr="C:\Users\Админ\Downloads\Животные для през\Slide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566858" cy="49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C:\Users\Админ\Downloads\Животные для през\Slid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87" y="260649"/>
            <a:ext cx="8475785" cy="6356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ffcfe86bd3be1c40d9a7727030bda71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500042"/>
            <a:ext cx="1895339" cy="2704179"/>
          </a:xfrm>
          <a:prstGeom prst="rect">
            <a:avLst/>
          </a:prstGeom>
        </p:spPr>
      </p:pic>
      <p:pic>
        <p:nvPicPr>
          <p:cNvPr id="5" name="Рисунок 4" descr="depositphotos_48452041-stock-illustration-vector-illustration-of-a-bo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3628" y="3643314"/>
            <a:ext cx="3000372" cy="30003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1928802"/>
            <a:ext cx="6572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На болоте живёт … (цапля)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4857760"/>
            <a:ext cx="62151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У Андрюши в руках  …  (сабля)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предметы похожие на круг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 descr="C:\Users\Админ\Downloads\Животные для през\Slide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64" y="1340768"/>
            <a:ext cx="6816756" cy="5112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C:\Users\Админ\Downloads\Животные для през\Slide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83957" cy="628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предметы которые похожи на квадрат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Админ\Downloads\Животные для през\Slide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51" y="1324900"/>
            <a:ext cx="6933925" cy="5200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C:\Users\Админ\Downloads\Животные для през\Slid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451783" cy="633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Какие предметы похожи на треугольник?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C:\Users\Админ\Downloads\Животные для през\Slid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819601" cy="5114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C:\Users\Админ\Downloads\Животные для през\Slide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357" y="237376"/>
            <a:ext cx="8479968" cy="635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 предметы, которые похожи на  прямоугольник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C:\Users\Админ\Downloads\Животные для през\Slide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41904" cy="5056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3490" name="Picture 2" descr="C:\Users\Админ\Downloads\Животные для през\Slide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3" y="260648"/>
            <a:ext cx="8475785" cy="6356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похоже на овал?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4" name="Picture 2" descr="C:\Users\Админ\Downloads\Животные для през\Slide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1268760"/>
            <a:ext cx="7059628" cy="5294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5538" name="Picture 2" descr="C:\Users\Админ\Downloads\Животные для през\Slide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39509"/>
            <a:ext cx="8333106" cy="624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524" y="264960"/>
            <a:ext cx="8251168" cy="618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6562" name="Picture 2" descr="C:\Users\Админ\Downloads\Животные для през\Slide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642"/>
            <a:ext cx="8619801" cy="646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7586" name="Picture 2" descr="C:\Users\Админ\Downloads\Животные для през\Slide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332" y="219373"/>
            <a:ext cx="8503972" cy="6377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Users\Админ\Downloads\Животные для през\Slide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5378"/>
            <a:ext cx="8403777" cy="63028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C:\Users\Админ\Downloads\Животные для през\Slide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346" y="237376"/>
            <a:ext cx="8383958" cy="628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C:\Users\Админ\Downloads\Животные для през\Slide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515" y="291382"/>
            <a:ext cx="8311949" cy="6233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82" name="Picture 2" descr="C:\Users\Админ\Downloads\Животные для през\Slide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73381"/>
            <a:ext cx="8431961" cy="6323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143488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571876"/>
            <a:ext cx="1855777" cy="165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000240"/>
            <a:ext cx="1784339" cy="15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357166"/>
            <a:ext cx="1784339" cy="159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14480" y="5857892"/>
            <a:ext cx="706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9" y="550070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ЦА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4214818"/>
            <a:ext cx="80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3929066"/>
            <a:ext cx="815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ЦА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5918" y="2643182"/>
            <a:ext cx="809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4348" y="2357430"/>
            <a:ext cx="744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ЦА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14480" y="1000108"/>
            <a:ext cx="95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348" y="714356"/>
            <a:ext cx="67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ЦА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8460">
            <a:off x="3228328" y="3857973"/>
            <a:ext cx="2600523" cy="274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28460">
            <a:off x="3401587" y="751030"/>
            <a:ext cx="2418073" cy="25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4572000" y="5786454"/>
            <a:ext cx="93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АС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43306" y="5429264"/>
            <a:ext cx="890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АЦ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86314" y="4357694"/>
            <a:ext cx="7250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АС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4000504"/>
            <a:ext cx="7475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АЦ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3438" y="2500306"/>
            <a:ext cx="86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АС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14744" y="2214554"/>
            <a:ext cx="642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АЦ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1" y="1214422"/>
            <a:ext cx="714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АС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29058" y="928670"/>
            <a:ext cx="6760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АЦ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6426">
            <a:off x="6519307" y="3591956"/>
            <a:ext cx="2611729" cy="2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8586426">
            <a:off x="6376430" y="506627"/>
            <a:ext cx="2611729" cy="2759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7786710" y="5572140"/>
            <a:ext cx="1067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16" y="5214950"/>
            <a:ext cx="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ЦВЕ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001024" y="4143380"/>
            <a:ext cx="92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43768" y="3786190"/>
            <a:ext cx="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ЦВЕ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43834" y="2428868"/>
            <a:ext cx="92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86578" y="2071678"/>
            <a:ext cx="80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ЦВЕ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929586" y="1071546"/>
            <a:ext cx="759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СВЕ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29454" y="714356"/>
            <a:ext cx="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ЦВЕ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rsiboScene_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8860" y="214290"/>
            <a:ext cx="4429156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Добавь слоги -СА или -ЦА</a:t>
            </a:r>
            <a:endParaRPr lang="ru-RU" sz="20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142984"/>
            <a:ext cx="1471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МЕЛЬНИ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642918"/>
            <a:ext cx="1214424" cy="1467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1472" y="2928934"/>
            <a:ext cx="145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КОЛБА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3202" y="2500306"/>
            <a:ext cx="1516329" cy="124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34" y="4500570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КУРИ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26" y="3929066"/>
            <a:ext cx="102393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00034" y="6072206"/>
            <a:ext cx="145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БОЛЬНИ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5357826"/>
            <a:ext cx="1525576" cy="127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5072066" y="107154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КОЛЁ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4668" y="571480"/>
            <a:ext cx="142195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000628" y="2714620"/>
            <a:ext cx="69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КО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2071678"/>
            <a:ext cx="846137" cy="123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143116"/>
            <a:ext cx="107157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4929190" y="4143380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ПУГОВИ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714752"/>
            <a:ext cx="1285852" cy="100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5000628" y="5643578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РУКОВИ -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26" name="Рисунок 25" descr="mittens-25499_960_720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5214950"/>
            <a:ext cx="1186239" cy="1000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658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ersiboScene_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2194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608" y="2714620"/>
            <a:ext cx="1687705" cy="1571636"/>
          </a:xfrm>
          <a:prstGeom prst="rect">
            <a:avLst/>
          </a:prstGeom>
        </p:spPr>
      </p:pic>
      <p:pic>
        <p:nvPicPr>
          <p:cNvPr id="5" name="Рисунок 4" descr="aHR0cHM6Ly9jZG4xLm96b25lLnJ1L211bHRpbWVkaWEvMTAzNjcxNzY4OC5qcGc=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48" y="5000636"/>
            <a:ext cx="1504365" cy="15495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28926" y="214290"/>
            <a:ext cx="32861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Назови картинки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350659"/>
            <a:ext cx="8232914" cy="617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1552</TotalTime>
  <Words>196</Words>
  <Application>Microsoft Office PowerPoint</Application>
  <PresentationFormat>Экран (4:3)</PresentationFormat>
  <Paragraphs>58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45</vt:i4>
      </vt:variant>
    </vt:vector>
  </HeadingPairs>
  <TitlesOfParts>
    <vt:vector size="48" baseType="lpstr">
      <vt:lpstr>Тема Office</vt:lpstr>
      <vt:lpstr>PDF</vt:lpstr>
      <vt:lpstr>Объект упаковщика для оболочки</vt:lpstr>
      <vt:lpstr>МБДОУ д/с №5 «Родничок»  комбинированного вида с. Сарыг-Сеп  Дистанционное обучение   2 неделя (с 7 по 13 октября) 2024г. Старшая группа длительность занятия 25 минут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Кто (что) где? Синица на суку; оса на яйце; огурцы на подносе; принцесса на мосту; сливы на блюдце; пуговица на листе; аист на колодце; курица на лестнице.</vt:lpstr>
      <vt:lpstr>Слайд 11</vt:lpstr>
      <vt:lpstr>Старшая группа  Лепка «Козлёнок»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внимание!</vt:lpstr>
      <vt:lpstr>Рисование в старшей группе «Девочка в нарядном платье»</vt:lpstr>
      <vt:lpstr>Рисуем девочку</vt:lpstr>
      <vt:lpstr>1.Сделать набросок простым карандашом</vt:lpstr>
      <vt:lpstr>2.Раскрасить цветными карандашами</vt:lpstr>
      <vt:lpstr>3.Обозначить черты лица девочки</vt:lpstr>
      <vt:lpstr>4.Сделать узор на платье</vt:lpstr>
      <vt:lpstr>5.Дополнить рисунок деталями по вкусу</vt:lpstr>
      <vt:lpstr>Спасибо за внимание!</vt:lpstr>
      <vt:lpstr>Старшая группа.  Формирование элементарных математических представлений </vt:lpstr>
      <vt:lpstr>Слайд 29</vt:lpstr>
      <vt:lpstr>Назови предметы похожие на круг </vt:lpstr>
      <vt:lpstr>Слайд 31</vt:lpstr>
      <vt:lpstr>Назови предметы которые похожи на квадрат</vt:lpstr>
      <vt:lpstr>Слайд 33</vt:lpstr>
      <vt:lpstr>Какие предметы похожи на треугольник?</vt:lpstr>
      <vt:lpstr>Слайд 35</vt:lpstr>
      <vt:lpstr>Назови предметы, которые похожи на  прямоугольник</vt:lpstr>
      <vt:lpstr>Слайд 37</vt:lpstr>
      <vt:lpstr>Что похоже на овал?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№5 «Родничок»  комбинированного вида с. Сарыг-Сеп  Дистанционное обучение  МЕСЯЦ 1 неделя (с ____ по ____ _______ 2024г.) ____________________________группа длительность занятия ___минут   </dc:title>
  <dc:creator>Ирина</dc:creator>
  <cp:lastModifiedBy>Windows User</cp:lastModifiedBy>
  <cp:revision>176</cp:revision>
  <dcterms:created xsi:type="dcterms:W3CDTF">2024-01-22T02:50:20Z</dcterms:created>
  <dcterms:modified xsi:type="dcterms:W3CDTF">2024-09-24T14:30:34Z</dcterms:modified>
</cp:coreProperties>
</file>