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316" r:id="rId4"/>
    <p:sldId id="317" r:id="rId5"/>
    <p:sldId id="326" r:id="rId6"/>
    <p:sldId id="325" r:id="rId7"/>
    <p:sldId id="324" r:id="rId8"/>
    <p:sldId id="327" r:id="rId9"/>
    <p:sldId id="328" r:id="rId10"/>
    <p:sldId id="32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548" autoAdjust="0"/>
  </p:normalViewPr>
  <p:slideViewPr>
    <p:cSldViewPr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158154">
            <a:off x="898454" y="960733"/>
            <a:ext cx="7200800" cy="381642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000" spc="-1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ru-RU" sz="2200" b="1" spc="-1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 № 5»Родничок» </a:t>
            </a:r>
            <a:br>
              <a:rPr lang="ru-RU" sz="2200" b="1" spc="-1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spc="-1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 с. Сарыг-Сеп</a:t>
            </a:r>
            <a:r>
              <a:rPr lang="ru-RU" sz="3100" spc="-1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3600" b="1" spc="-1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</a:t>
            </a:r>
            <a:r>
              <a:rPr lang="ru-RU" sz="3100" b="1" spc="-1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</a:t>
            </a:r>
            <a:br>
              <a:rPr lang="ru-RU" sz="3100" b="1" spc="-1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spc="-1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6 неделя  </a:t>
            </a:r>
            <a:r>
              <a:rPr lang="ru-RU" sz="3100" spc="-1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(с 7 по 13 октября 2024 г.)</a:t>
            </a:r>
            <a:br>
              <a:rPr lang="ru-RU" sz="3100" spc="-1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spc="-1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к школе группа </a:t>
            </a:r>
            <a:br>
              <a:rPr lang="ru-RU" sz="3100" b="1" spc="-1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spc="-1" dirty="0" smtClean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(6 - 7 лет) </a:t>
            </a:r>
            <a:r>
              <a:rPr lang="ru-RU" sz="3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Шутка в музыке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170554">
            <a:off x="2294429" y="4846095"/>
            <a:ext cx="5457207" cy="769640"/>
          </a:xfrm>
        </p:spPr>
        <p:txBody>
          <a:bodyPr>
            <a:normAutofit/>
          </a:bodyPr>
          <a:lstStyle/>
          <a:p>
            <a:pPr algn="l"/>
            <a:r>
              <a:rPr lang="ru-RU" sz="20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музыкальный руководитель Трегубова В.В.</a:t>
            </a:r>
          </a:p>
          <a:p>
            <a:pPr algn="l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48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780928"/>
            <a:ext cx="8229600" cy="32732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48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35574"/>
            <a:ext cx="5554960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300" y="1556792"/>
            <a:ext cx="7143800" cy="3571900"/>
          </a:xfrm>
        </p:spPr>
        <p:txBody>
          <a:bodyPr/>
          <a:lstStyle/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деятельности с ребенком </a:t>
            </a: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сделайте, пожалуйста, фотографии. </a:t>
            </a: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 фотографии можно в группу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вайбер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лично вашему воспитателю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836712"/>
            <a:ext cx="5824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под музыку</a:t>
            </a:r>
          </a:p>
        </p:txBody>
      </p:sp>
      <p:pic>
        <p:nvPicPr>
          <p:cNvPr id="6" name="В. Алференко - Марш _На зарядку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4008" y="1556792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24012"/>
          <a:stretch/>
        </p:blipFill>
        <p:spPr>
          <a:xfrm>
            <a:off x="539552" y="2780928"/>
            <a:ext cx="812800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7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832095"/>
            <a:ext cx="457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Лёгкий бег под музыку</a:t>
            </a:r>
            <a:endParaRPr lang="ru-RU" sz="3200" b="1" i="1" spc="-1" dirty="0" smtClean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" name="Рисунок 4" descr="1скачанные файл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924944"/>
            <a:ext cx="7064773" cy="3075254"/>
          </a:xfrm>
          <a:prstGeom prst="rect">
            <a:avLst/>
          </a:prstGeom>
        </p:spPr>
      </p:pic>
      <p:pic>
        <p:nvPicPr>
          <p:cNvPr id="6" name="4 Музыка для бега. ДО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99992" y="18663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8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043" y="260648"/>
            <a:ext cx="8229600" cy="2088232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Сегодняшнее наше занятие посвящено шутке в музыке. Что такое шутка? (Шутка – это то, что говорится или делается не всерьёз, ради развлечения, веселья; слова, не заслуживающие доверия.) Знаешь ли ты шутливые песни?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043" y="23488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 весёлую, шуточную песенку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«Танец».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Почему эта песенка – шуточная?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Послушай песенку ещё раз.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В ЛАПУ ШМЕЛЬ БЕРЁТ СМЫЧОК - ПЛЮС_(audio-lord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80843" y="29969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7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сейчас послушай немецкую народную песню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«Гусята».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708920"/>
            <a:ext cx="7804521" cy="37772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Можешь передать содержание песни? Какая эта песня по своему характеру?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Плюс - Гусята немецка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1575915"/>
            <a:ext cx="487363" cy="487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5835" r="6134" b="-1"/>
          <a:stretch/>
        </p:blipFill>
        <p:spPr>
          <a:xfrm>
            <a:off x="5393163" y="3749899"/>
            <a:ext cx="330610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3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1469"/>
            <a:ext cx="8229600" cy="14047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 шуточную русскую народную песню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«Скок – скок – поскок».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02544" y="2780928"/>
            <a:ext cx="8291264" cy="35898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согласен, что песня шуточная? Конечно! Разве может быть так, что сама девочка с вершок – это                   значит очень маленькая, - а голова с горшок?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Немирович-Данченко Полина - Скок-скок поскок. р.н.п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9992" y="17761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9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попробуй спеть эту песенку вместе с родителями. Её нужно петь весело и задорно.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556793"/>
            <a:ext cx="6552728" cy="417646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Скок-скок-поскок!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дроздок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водичку пошёл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Молодичку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нашёл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Молодиченька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Невеличенька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вершок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горшок.</a:t>
            </a:r>
          </a:p>
          <a:p>
            <a:pPr marL="0" indent="0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Молодичка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-молода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Поехала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дрова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Зацепилась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пенёк,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Простояла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денёк.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022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 послушаем ещё одну весёлую песенку. Слушай внимательно, а потом скажи, что в этой песенке может быть на самом деле, а что нет?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лягушек и комара»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924944"/>
            <a:ext cx="7710846" cy="23762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попробуем разыграть эту песенку. Кто будет комаром, а кто – лягушкой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(поделите между собой роли)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Лягушки на самом деле не умеют танцевать. Но песня шуточная, поэтому можно использовать любые танцевальные движения.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этом наше занятие заканчивается.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Неизвестен - Про лягушек и комар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43500" y="192517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4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289</Words>
  <Application>Microsoft Office PowerPoint</Application>
  <PresentationFormat>Экран (4:3)</PresentationFormat>
  <Paragraphs>37</Paragraphs>
  <Slides>10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  МБДОУ д/с № 5»Родничок»  комбинированного вида с. Сарыг-Сеп
Дистанционное обучение  6 неделя  (с 7 по 13 октября 2024 г.) Подготовительная к школе группа  (6 - 7 лет)  Тема: «Шутка в музыке»</vt:lpstr>
      <vt:lpstr>Уважаемые родители! </vt:lpstr>
      <vt:lpstr>Презентация PowerPoint</vt:lpstr>
      <vt:lpstr>Презентация PowerPoint</vt:lpstr>
      <vt:lpstr>Сегодняшнее наше занятие посвящено шутке в музыке. Что такое шутка? (Шутка – это то, что говорится или делается не всерьёз, ради развлечения, веселья; слова, не заслуживающие доверия.) Знаешь ли ты шутливые песни?</vt:lpstr>
      <vt:lpstr>А сейчас послушай немецкую народную песню «Гусята».</vt:lpstr>
      <vt:lpstr>Послушай шуточную русскую народную песню «Скок – скок – поскок».</vt:lpstr>
      <vt:lpstr>Теперь попробуй спеть эту песенку вместе с родителями. Её нужно петь весело и задорно.</vt:lpstr>
      <vt:lpstr>Давай послушаем ещё одну весёлую песенку. Слушай внимательно, а потом скажи, что в этой песенке может быть на самом деле, а что нет?                           «Про лягушек и комара»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asus</cp:lastModifiedBy>
  <cp:revision>148</cp:revision>
  <dcterms:created xsi:type="dcterms:W3CDTF">2017-09-25T05:51:55Z</dcterms:created>
  <dcterms:modified xsi:type="dcterms:W3CDTF">2024-10-06T12:26:49Z</dcterms:modified>
</cp:coreProperties>
</file>