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673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051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990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630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6074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332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08.10.2024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684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08.10.2024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595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08.10.2024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845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910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08.10.2024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858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0DBDC-B7D4-434E-85F4-3688FBDBF002}" type="datetimeFigureOut">
              <a:rPr lang="ru-RU" smtClean="0"/>
              <a:t>08.10.2024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408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91570" y="600501"/>
            <a:ext cx="10413242" cy="6257499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МБДОУ д/5 «Родничок»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комбинированного вида с. Сарыг-Сеп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 неделя (с 08 октября по 15 октября</a:t>
            </a: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2024г.)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подготовительная группа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длительность занятия 30 минут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Воспитатели: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Бодаган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М.Р.</a:t>
            </a:r>
          </a:p>
          <a:p>
            <a:pPr algn="r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Дабакай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З.Ш.  </a:t>
            </a:r>
          </a:p>
          <a:p>
            <a:pPr algn="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Якубова Н.В.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141438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676" y="191069"/>
            <a:ext cx="8229600" cy="91440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Прочитайте ребенку рассказ: Л. Пантелеев «Честное слово»?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1821" y="1105470"/>
            <a:ext cx="9403307" cy="5622876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Беседа с ребенком </a:t>
            </a:r>
            <a:r>
              <a:rPr lang="ru-RU" sz="2400" b="1" dirty="0"/>
              <a:t>по содержанию рассказа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Вопросы: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Как называется рассказ? Понравился он вам?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Почему этот рассказ Л. Пантелеев назвал «Честное слово»?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Почему мальчик не согласился, чтобы рассказчик сменил его на посту? </a:t>
            </a:r>
            <a:r>
              <a:rPr lang="ru-RU" sz="2400" i="1" dirty="0"/>
              <a:t>(Он был не военный)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Почему именно военный мог снять мальчика с караула? </a:t>
            </a:r>
            <a:r>
              <a:rPr lang="ru-RU" sz="2400" i="1" dirty="0"/>
              <a:t>(Мальчик серьезно воспринял игру и если он военный, то только военный мог снять его с караула)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Как мальчик повел себя при виде военного?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Почему майор, прощаясь с мальчиком, сказал, что из него выйдет настоящий воин?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Как вы думаете, чему учит этот рассказ? </a:t>
            </a:r>
            <a:r>
              <a:rPr lang="ru-RU" sz="2400" i="1" dirty="0"/>
              <a:t>(Честности, благородству, мужеству; если дал честное слово, то его надо держать, чтобы ни случилось)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Хотели бы вы дружить с таким мальчиком? Почему?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75752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3015" y="150125"/>
            <a:ext cx="8843749" cy="1228300"/>
          </a:xfrm>
        </p:spPr>
        <p:txBody>
          <a:bodyPr>
            <a:normAutofit/>
          </a:bodyPr>
          <a:lstStyle/>
          <a:p>
            <a:r>
              <a:rPr lang="ru-RU" dirty="0" smtClean="0"/>
              <a:t>                           </a:t>
            </a:r>
            <a:r>
              <a:rPr lang="ru-RU" sz="2800" b="1" dirty="0" smtClean="0"/>
              <a:t>Рисование</a:t>
            </a:r>
            <a:br>
              <a:rPr lang="ru-RU" sz="2800" b="1" dirty="0" smtClean="0"/>
            </a:br>
            <a:r>
              <a:rPr lang="ru-RU" sz="2800" b="1" dirty="0" smtClean="0"/>
              <a:t>                                      «портрет друга»</a:t>
            </a:r>
            <a:endParaRPr lang="ru-RU" sz="2800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0938" y="1378425"/>
            <a:ext cx="7192369" cy="5199795"/>
          </a:xfrm>
        </p:spPr>
      </p:pic>
    </p:spTree>
    <p:extLst>
      <p:ext uri="{BB962C8B-B14F-4D97-AF65-F5344CB8AC3E}">
        <p14:creationId xmlns:p14="http://schemas.microsoft.com/office/powerpoint/2010/main" val="1819226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1" y="122830"/>
            <a:ext cx="8974540" cy="818866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/>
              <a:t>                                                             Материал:</a:t>
            </a:r>
            <a:br>
              <a:rPr lang="ru-RU" sz="2200" b="1" dirty="0" smtClean="0"/>
            </a:br>
            <a:r>
              <a:rPr lang="ru-RU" sz="2200" b="1" dirty="0" smtClean="0"/>
              <a:t>                           Альбомный лист, простой карандаш, цветные карандаши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78174"/>
            <a:ext cx="9411269" cy="5609229"/>
          </a:xfrm>
        </p:spPr>
        <p:txBody>
          <a:bodyPr>
            <a:noAutofit/>
          </a:bodyPr>
          <a:lstStyle/>
          <a:p>
            <a:r>
              <a:rPr lang="ru-RU" sz="2000" b="1" dirty="0"/>
              <a:t>Прочитайте детям весёлое стихотворение В. Орлова: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— Кто кого обидел первый?</a:t>
            </a:r>
            <a:br>
              <a:rPr lang="ru-RU" sz="2000" dirty="0"/>
            </a:br>
            <a:r>
              <a:rPr lang="ru-RU" sz="2000" dirty="0"/>
              <a:t>— Он меня!</a:t>
            </a:r>
            <a:br>
              <a:rPr lang="ru-RU" sz="2000" dirty="0"/>
            </a:br>
            <a:r>
              <a:rPr lang="ru-RU" sz="2000" dirty="0"/>
              <a:t>— Нет, он меня!</a:t>
            </a:r>
            <a:br>
              <a:rPr lang="ru-RU" sz="2000" dirty="0"/>
            </a:br>
            <a:r>
              <a:rPr lang="ru-RU" sz="2000" dirty="0"/>
              <a:t>— Кто кого ударил первым?</a:t>
            </a:r>
            <a:br>
              <a:rPr lang="ru-RU" sz="2000" dirty="0"/>
            </a:br>
            <a:r>
              <a:rPr lang="ru-RU" sz="2000" dirty="0"/>
              <a:t>— Он меня!</a:t>
            </a:r>
            <a:br>
              <a:rPr lang="ru-RU" sz="2000" dirty="0"/>
            </a:br>
            <a:r>
              <a:rPr lang="ru-RU" sz="2000" dirty="0"/>
              <a:t>— Нет, он меня!</a:t>
            </a:r>
            <a:br>
              <a:rPr lang="ru-RU" sz="2000" dirty="0"/>
            </a:br>
            <a:r>
              <a:rPr lang="ru-RU" sz="2000" dirty="0"/>
              <a:t>— Вы же раньше так дружили!</a:t>
            </a:r>
            <a:br>
              <a:rPr lang="ru-RU" sz="2000" dirty="0"/>
            </a:br>
            <a:r>
              <a:rPr lang="ru-RU" sz="2000" dirty="0"/>
              <a:t>— Я дружил!</a:t>
            </a:r>
            <a:br>
              <a:rPr lang="ru-RU" sz="2000" dirty="0"/>
            </a:br>
            <a:r>
              <a:rPr lang="ru-RU" sz="2000" dirty="0"/>
              <a:t>— И я дружил!</a:t>
            </a:r>
            <a:br>
              <a:rPr lang="ru-RU" sz="2000" dirty="0"/>
            </a:br>
            <a:r>
              <a:rPr lang="ru-RU" sz="2000" dirty="0"/>
              <a:t>— Что же вы не поделили?</a:t>
            </a:r>
            <a:br>
              <a:rPr lang="ru-RU" sz="2000" dirty="0"/>
            </a:br>
            <a:r>
              <a:rPr lang="ru-RU" sz="2000" dirty="0"/>
              <a:t>— Я забыл.</a:t>
            </a:r>
            <a:br>
              <a:rPr lang="ru-RU" sz="2000" dirty="0"/>
            </a:br>
            <a:r>
              <a:rPr lang="ru-RU" sz="2000" dirty="0"/>
              <a:t>— И я </a:t>
            </a:r>
            <a:r>
              <a:rPr lang="ru-RU" sz="2000" dirty="0" smtClean="0"/>
              <a:t>забыл. Поговорите </a:t>
            </a:r>
            <a:r>
              <a:rPr lang="ru-RU" sz="2000" dirty="0"/>
              <a:t>с детьми об их друзьях, почему они дружат с ними, во что любят </a:t>
            </a:r>
            <a:r>
              <a:rPr lang="ru-RU" sz="2000" dirty="0" smtClean="0"/>
              <a:t>играть вместе, зачем нужны друзья.</a:t>
            </a:r>
          </a:p>
          <a:p>
            <a:r>
              <a:rPr lang="ru-RU" sz="2000" b="1" dirty="0" smtClean="0"/>
              <a:t>Вспомните пословицы о дружбе: </a:t>
            </a:r>
            <a:r>
              <a:rPr lang="ru-RU" sz="2000" dirty="0" smtClean="0"/>
              <a:t>Друзья познаются в беде. Старый друг лучше новых двух . </a:t>
            </a:r>
          </a:p>
          <a:p>
            <a:r>
              <a:rPr lang="ru-RU" sz="2000" dirty="0" smtClean="0"/>
              <a:t>Попросите ребенка описать внешний вид друга или подруги. Предложить ребенку нарисовать портрет друга. Сначала рисуется овальная голова, шея, плечи, глаза, нос, рот. Затем прорисовывают детали: брови, уши, причёска.</a:t>
            </a:r>
          </a:p>
        </p:txBody>
      </p:sp>
    </p:spTree>
    <p:extLst>
      <p:ext uri="{BB962C8B-B14F-4D97-AF65-F5344CB8AC3E}">
        <p14:creationId xmlns:p14="http://schemas.microsoft.com/office/powerpoint/2010/main" val="388436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спасибо </a:t>
            </a:r>
            <a:r>
              <a:rPr lang="ru-RU" dirty="0"/>
              <a:t>за внимание, удачи тебе!</a:t>
            </a:r>
          </a:p>
        </p:txBody>
      </p:sp>
      <p:pic>
        <p:nvPicPr>
          <p:cNvPr id="4" name="Picture 2" descr="МОЛОДЕЦ!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144" y="1825625"/>
            <a:ext cx="7735712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023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7632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9835" y="1501253"/>
            <a:ext cx="10844283" cy="4749421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marL="0" indent="0" algn="ctr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 </a:t>
            </a:r>
          </a:p>
          <a:p>
            <a:pPr marL="0" indent="0" algn="ctr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пожалуйста, фотографии. </a:t>
            </a:r>
          </a:p>
          <a:p>
            <a:pPr marL="0" indent="0" algn="ctr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  <a:p>
            <a:pPr marL="0" indent="0" algn="ctr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9376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74710" y="245660"/>
            <a:ext cx="7806520" cy="600501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Тема недели «Я человек»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9116" y="982640"/>
            <a:ext cx="9225888" cy="537721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400" dirty="0" smtClean="0"/>
              <a:t>Цели:</a:t>
            </a:r>
          </a:p>
          <a:p>
            <a:pPr marL="0" indent="0">
              <a:buNone/>
            </a:pPr>
            <a:r>
              <a:rPr lang="ru-RU" sz="2400" dirty="0" smtClean="0"/>
              <a:t>1.Развивать в ребенке положительную</a:t>
            </a:r>
          </a:p>
          <a:p>
            <a:pPr marL="0" indent="0">
              <a:buNone/>
            </a:pPr>
            <a:r>
              <a:rPr lang="ru-RU" sz="2400" dirty="0" smtClean="0"/>
              <a:t>Самооценку, уверенность в себе,</a:t>
            </a:r>
          </a:p>
          <a:p>
            <a:pPr marL="0" indent="0">
              <a:buNone/>
            </a:pPr>
            <a:r>
              <a:rPr lang="ru-RU" sz="2400" dirty="0" smtClean="0"/>
              <a:t>Осознания роста своих достижений,</a:t>
            </a:r>
          </a:p>
          <a:p>
            <a:pPr marL="0" indent="0">
              <a:buNone/>
            </a:pPr>
            <a:r>
              <a:rPr lang="ru-RU" sz="2400" dirty="0" smtClean="0"/>
              <a:t>Самоконтроля и ответственность за</a:t>
            </a:r>
          </a:p>
          <a:p>
            <a:pPr marL="0" indent="0">
              <a:buNone/>
            </a:pPr>
            <a:r>
              <a:rPr lang="ru-RU" sz="2400" dirty="0" smtClean="0"/>
              <a:t>Свои поступки.</a:t>
            </a:r>
          </a:p>
          <a:p>
            <a:pPr marL="0" indent="0">
              <a:buNone/>
            </a:pPr>
            <a:r>
              <a:rPr lang="ru-RU" sz="2400" dirty="0" smtClean="0"/>
              <a:t>2.Формировать представления о</a:t>
            </a:r>
          </a:p>
          <a:p>
            <a:pPr marL="0" indent="0">
              <a:buNone/>
            </a:pPr>
            <a:r>
              <a:rPr lang="ru-RU" sz="2400" dirty="0" smtClean="0"/>
              <a:t>Себе как человеке-</a:t>
            </a:r>
            <a:r>
              <a:rPr lang="ru-RU" sz="2400" dirty="0" err="1" smtClean="0"/>
              <a:t>предсавителе</a:t>
            </a:r>
            <a:r>
              <a:rPr lang="ru-RU" sz="2400" dirty="0" smtClean="0"/>
              <a:t> живого</a:t>
            </a:r>
          </a:p>
          <a:p>
            <a:pPr marL="0" indent="0">
              <a:buNone/>
            </a:pPr>
            <a:r>
              <a:rPr lang="ru-RU" sz="2400" dirty="0" smtClean="0"/>
              <a:t>На Земле.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b="1" dirty="0" smtClean="0"/>
              <a:t>Рекомендации </a:t>
            </a:r>
            <a:r>
              <a:rPr lang="ru-RU" sz="2400" b="1" dirty="0"/>
              <a:t>родителям:</a:t>
            </a:r>
            <a:endParaRPr lang="ru-RU" sz="2400" dirty="0"/>
          </a:p>
          <a:p>
            <a:r>
              <a:rPr lang="ru-RU" sz="2400" dirty="0"/>
              <a:t>Чтение художественных произведений: </a:t>
            </a:r>
            <a:r>
              <a:rPr lang="ru-RU" sz="2400" dirty="0"/>
              <a:t> </a:t>
            </a:r>
            <a:r>
              <a:rPr lang="ru-RU" sz="2400" dirty="0" smtClean="0"/>
              <a:t>Л. Пантелеев « Честное слово»? Маяковский «Что такое хорошо, что такое плохо»</a:t>
            </a:r>
            <a:endParaRPr lang="ru-RU" sz="2400" dirty="0"/>
          </a:p>
          <a:p>
            <a:r>
              <a:rPr lang="ru-RU" sz="2400" dirty="0"/>
              <a:t>Побеседовать с детьми о правилах хорошего тона в гостях, в местах общественного пользования</a:t>
            </a:r>
          </a:p>
          <a:p>
            <a:r>
              <a:rPr lang="ru-RU" sz="2400" dirty="0"/>
              <a:t>Личный пример родителей в закреплении норм поведения с позиции гендерного воспитания </a:t>
            </a:r>
            <a:r>
              <a:rPr lang="ru-RU" sz="2400" dirty="0" smtClean="0"/>
              <a:t>детей.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048" y="982640"/>
            <a:ext cx="4681181" cy="3340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700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7982" y="163774"/>
            <a:ext cx="7888406" cy="941696"/>
          </a:xfrm>
        </p:spPr>
        <p:txBody>
          <a:bodyPr/>
          <a:lstStyle/>
          <a:p>
            <a:pPr algn="ctr"/>
            <a:r>
              <a:rPr lang="ru-RU" dirty="0" smtClean="0"/>
              <a:t>Человек – часть природы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0310" y="1241946"/>
            <a:ext cx="9553433" cy="4935017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Все в природе</a:t>
            </a:r>
          </a:p>
          <a:p>
            <a:r>
              <a:rPr lang="ru-RU" sz="2400" dirty="0" smtClean="0"/>
              <a:t>Взаимосвязано. А</a:t>
            </a:r>
          </a:p>
          <a:p>
            <a:r>
              <a:rPr lang="ru-RU" sz="2400" dirty="0" smtClean="0"/>
              <a:t>Человек только часть природы.</a:t>
            </a:r>
          </a:p>
          <a:p>
            <a:r>
              <a:rPr lang="ru-RU" sz="2400" dirty="0" smtClean="0"/>
              <a:t>Древни человек</a:t>
            </a:r>
          </a:p>
          <a:p>
            <a:r>
              <a:rPr lang="ru-RU" sz="2400" dirty="0" smtClean="0"/>
              <a:t>Не мог прожить без растений</a:t>
            </a:r>
          </a:p>
          <a:p>
            <a:r>
              <a:rPr lang="ru-RU" sz="2400" dirty="0" smtClean="0"/>
              <a:t>И животных. Он полностью</a:t>
            </a:r>
          </a:p>
          <a:p>
            <a:r>
              <a:rPr lang="ru-RU" sz="2400" dirty="0" smtClean="0"/>
              <a:t>Зависел от окружающей среды,</a:t>
            </a:r>
          </a:p>
          <a:p>
            <a:r>
              <a:rPr lang="ru-RU" sz="2400" dirty="0" smtClean="0"/>
              <a:t>От природы.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6579" y="1460312"/>
            <a:ext cx="4406095" cy="3780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820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8549" y="365125"/>
            <a:ext cx="8488908" cy="1095185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Жизнь человека неразрывно связана с природой невидимыми связями </a:t>
            </a:r>
            <a:endParaRPr lang="ru-RU" sz="2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379" y="1460309"/>
            <a:ext cx="9157648" cy="4708479"/>
          </a:xfrm>
        </p:spPr>
      </p:pic>
    </p:spTree>
    <p:extLst>
      <p:ext uri="{BB962C8B-B14F-4D97-AF65-F5344CB8AC3E}">
        <p14:creationId xmlns:p14="http://schemas.microsoft.com/office/powerpoint/2010/main" val="2961778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2197" y="365126"/>
            <a:ext cx="7710985" cy="129990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 Что нужно, чтобы ты выпил чашку чая утром?</a:t>
            </a:r>
            <a:endParaRPr lang="ru-RU" sz="28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1. ………………..</a:t>
            </a:r>
          </a:p>
          <a:p>
            <a:r>
              <a:rPr lang="ru-RU" dirty="0" smtClean="0"/>
              <a:t>2…………………..</a:t>
            </a:r>
          </a:p>
          <a:p>
            <a:r>
              <a:rPr lang="ru-RU" dirty="0" smtClean="0"/>
              <a:t>3……………………</a:t>
            </a:r>
          </a:p>
          <a:p>
            <a:r>
              <a:rPr lang="ru-RU" dirty="0" smtClean="0"/>
              <a:t>4…………………….</a:t>
            </a:r>
          </a:p>
          <a:p>
            <a:r>
              <a:rPr lang="ru-RU" dirty="0" smtClean="0"/>
              <a:t>5…………………….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9672" y="2115402"/>
            <a:ext cx="4811119" cy="324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86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3516" y="122830"/>
            <a:ext cx="7124132" cy="723331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Все на нашей планете взаимосвязано</a:t>
            </a:r>
            <a:r>
              <a:rPr lang="ru-RU" sz="2800" dirty="0" smtClean="0"/>
              <a:t>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5219" y="1050878"/>
            <a:ext cx="10877266" cy="5126085"/>
          </a:xfrm>
        </p:spPr>
        <p:txBody>
          <a:bodyPr/>
          <a:lstStyle/>
          <a:p>
            <a:pPr marL="0" indent="0">
              <a:buNone/>
            </a:pPr>
            <a:endParaRPr lang="ru-RU" sz="2400" dirty="0" smtClean="0"/>
          </a:p>
          <a:p>
            <a:r>
              <a:rPr lang="ru-RU" sz="2400" dirty="0" smtClean="0"/>
              <a:t>вода и воздух (облака)</a:t>
            </a:r>
          </a:p>
          <a:p>
            <a:r>
              <a:rPr lang="ru-RU" sz="2400" dirty="0" smtClean="0"/>
              <a:t>Вода и растения (деревья)</a:t>
            </a:r>
          </a:p>
          <a:p>
            <a:r>
              <a:rPr lang="ru-RU" sz="2400" dirty="0" smtClean="0"/>
              <a:t>Растения и почва (грибы)</a:t>
            </a:r>
          </a:p>
          <a:p>
            <a:r>
              <a:rPr lang="ru-RU" sz="2400" dirty="0" smtClean="0"/>
              <a:t>Вода и животные (рыбы)</a:t>
            </a:r>
          </a:p>
          <a:p>
            <a:r>
              <a:rPr lang="ru-RU" sz="2400" dirty="0" smtClean="0"/>
              <a:t>Почва и животные (кроты)</a:t>
            </a:r>
          </a:p>
          <a:p>
            <a:r>
              <a:rPr lang="ru-RU" sz="2400" dirty="0" smtClean="0"/>
              <a:t>Вода и насекомые (стрекоза)</a:t>
            </a:r>
          </a:p>
          <a:p>
            <a:r>
              <a:rPr lang="ru-RU" sz="2400" dirty="0" smtClean="0"/>
              <a:t>Приведите примеры по основным</a:t>
            </a:r>
          </a:p>
          <a:p>
            <a:r>
              <a:rPr lang="ru-RU" sz="2400" dirty="0" smtClean="0"/>
              <a:t>Связям в экологических системах Земли</a:t>
            </a:r>
          </a:p>
          <a:p>
            <a:r>
              <a:rPr lang="ru-RU" sz="2400" dirty="0" smtClean="0"/>
              <a:t>С растениями, животными, грибами</a:t>
            </a:r>
          </a:p>
          <a:p>
            <a:r>
              <a:rPr lang="ru-RU" sz="2400" dirty="0" smtClean="0"/>
              <a:t>И их взаимосвязь с человеком?</a:t>
            </a:r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6681" y="1542197"/>
            <a:ext cx="4817660" cy="4525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21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9493" y="300251"/>
            <a:ext cx="7629098" cy="1173707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>Прочитайте ребенку стихотворение:. </a:t>
            </a:r>
            <a:r>
              <a:rPr lang="ru-RU" sz="2800" b="1" dirty="0" err="1" smtClean="0"/>
              <a:t>В.Маяковский</a:t>
            </a:r>
            <a:r>
              <a:rPr lang="ru-RU" sz="2800" b="1" dirty="0" smtClean="0"/>
              <a:t> </a:t>
            </a:r>
            <a:br>
              <a:rPr lang="ru-RU" sz="2800" b="1" dirty="0" smtClean="0"/>
            </a:br>
            <a:r>
              <a:rPr lang="ru-RU" sz="2800" b="1" dirty="0"/>
              <a:t> </a:t>
            </a:r>
            <a:r>
              <a:rPr lang="ru-RU" sz="2800" b="1" dirty="0" smtClean="0"/>
              <a:t>          «Что такое хорошо и   что такое плохо»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7103" y="1473959"/>
            <a:ext cx="8598091" cy="47030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400" b="1" dirty="0"/>
              <a:t>Беседа по содержанию стихотворения.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Как называется стихотворение?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Что попросил объяснить мальчик?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Про каких мальчиков рассказал ему отец?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Какие поступки вам понравились?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Какие нет?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Что решил для себя мальчик после разговора с отцом</a:t>
            </a:r>
            <a:r>
              <a:rPr lang="ru-RU" sz="2400" dirty="0" smtClean="0"/>
              <a:t>?</a:t>
            </a:r>
            <a:endParaRPr lang="ru-RU" sz="2400" b="1" dirty="0" smtClean="0"/>
          </a:p>
          <a:p>
            <a:pPr marL="0" indent="0">
              <a:buNone/>
            </a:pPr>
            <a:r>
              <a:rPr lang="ru-RU" sz="2400" b="1" dirty="0"/>
              <a:t> Дидактическая игра «Назови ласково».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Друг — … «дружочек»,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Солнце — … «солнышко»,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Ребенок — … «ребеночек»,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Кошка — … «кошечка»,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Мама — … «мамочка»,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Птица — … «птичка»,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Сестра — … «сестренка». </a:t>
            </a:r>
            <a:r>
              <a:rPr lang="ru-RU" sz="2400" dirty="0" smtClean="0"/>
              <a:t>согласны </a:t>
            </a:r>
            <a:r>
              <a:rPr lang="ru-RU" sz="2400" dirty="0"/>
              <a:t>с его мнением?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12694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7731" y="365125"/>
            <a:ext cx="6933063" cy="644809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       Выучите с ребенком стихотворение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7731" y="1160060"/>
            <a:ext cx="6933063" cy="4954137"/>
          </a:xfrm>
        </p:spPr>
        <p:txBody>
          <a:bodyPr>
            <a:normAutofit/>
          </a:bodyPr>
          <a:lstStyle/>
          <a:p>
            <a:r>
              <a:rPr lang="ru-RU" sz="2400" dirty="0"/>
              <a:t>Доброта нужна всем людям,</a:t>
            </a:r>
            <a:br>
              <a:rPr lang="ru-RU" sz="2400" dirty="0"/>
            </a:br>
            <a:r>
              <a:rPr lang="ru-RU" sz="2400" dirty="0"/>
              <a:t>Пусть побольше добрых будет.</a:t>
            </a:r>
            <a:br>
              <a:rPr lang="ru-RU" sz="2400" dirty="0"/>
            </a:br>
            <a:r>
              <a:rPr lang="ru-RU" sz="2400" dirty="0"/>
              <a:t>Говорят не зря при встрече:</a:t>
            </a:r>
            <a:br>
              <a:rPr lang="ru-RU" sz="2400" dirty="0"/>
            </a:br>
            <a:r>
              <a:rPr lang="ru-RU" sz="2400" dirty="0"/>
              <a:t>«Добрый день» и «Добрый вечер».</a:t>
            </a:r>
          </a:p>
          <a:p>
            <a:r>
              <a:rPr lang="ru-RU" sz="2400" dirty="0"/>
              <a:t>И не зря ведь есть у нас</a:t>
            </a:r>
            <a:br>
              <a:rPr lang="ru-RU" sz="2400" dirty="0"/>
            </a:br>
            <a:r>
              <a:rPr lang="ru-RU" sz="2400" dirty="0"/>
              <a:t>Пожелание «В добрый час».</a:t>
            </a:r>
            <a:br>
              <a:rPr lang="ru-RU" sz="2400" dirty="0"/>
            </a:br>
            <a:r>
              <a:rPr lang="ru-RU" sz="2400" dirty="0"/>
              <a:t>Доброта — она от века</a:t>
            </a:r>
            <a:br>
              <a:rPr lang="ru-RU" sz="2400" dirty="0"/>
            </a:br>
            <a:r>
              <a:rPr lang="ru-RU" sz="2400" dirty="0"/>
              <a:t>Украшенье человека…</a:t>
            </a:r>
          </a:p>
          <a:p>
            <a:r>
              <a:rPr lang="ru-RU" sz="2400" dirty="0"/>
              <a:t>Надо, надо добрым быть,</a:t>
            </a:r>
            <a:br>
              <a:rPr lang="ru-RU" sz="2400" dirty="0"/>
            </a:br>
            <a:r>
              <a:rPr lang="ru-RU" sz="2400" dirty="0"/>
              <a:t>И в беде друг друга не забыть,</a:t>
            </a:r>
            <a:br>
              <a:rPr lang="ru-RU" sz="2400" dirty="0"/>
            </a:br>
            <a:r>
              <a:rPr lang="ru-RU" sz="2400" dirty="0"/>
              <a:t>И завертится Земля быстрей,</a:t>
            </a:r>
            <a:br>
              <a:rPr lang="ru-RU" sz="2400" dirty="0"/>
            </a:br>
            <a:r>
              <a:rPr lang="ru-RU" sz="2400" dirty="0"/>
              <a:t>Если станем хоть чуточку добрей!</a:t>
            </a:r>
          </a:p>
        </p:txBody>
      </p:sp>
    </p:spTree>
    <p:extLst>
      <p:ext uri="{BB962C8B-B14F-4D97-AF65-F5344CB8AC3E}">
        <p14:creationId xmlns:p14="http://schemas.microsoft.com/office/powerpoint/2010/main" val="27372980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306</Words>
  <Application>Microsoft Office PowerPoint</Application>
  <PresentationFormat>Широкоэкранный</PresentationFormat>
  <Paragraphs>72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Тема недели «Я человек»</vt:lpstr>
      <vt:lpstr>Человек – часть природы</vt:lpstr>
      <vt:lpstr>Жизнь человека неразрывно связана с природой невидимыми связями </vt:lpstr>
      <vt:lpstr> Что нужно, чтобы ты выпил чашку чая утром?</vt:lpstr>
      <vt:lpstr>Все на нашей планете взаимосвязано:</vt:lpstr>
      <vt:lpstr>Прочитайте ребенку стихотворение:. В.Маяковский             «Что такое хорошо и   что такое плохо»</vt:lpstr>
      <vt:lpstr>       Выучите с ребенком стихотворение</vt:lpstr>
      <vt:lpstr>Прочитайте ребенку рассказ: Л. Пантелеев «Честное слово»?</vt:lpstr>
      <vt:lpstr>                           Рисование                                       «портрет друга»</vt:lpstr>
      <vt:lpstr>                                                             Материал:                            Альбомный лист, простой карандаш, цветные карандаши.</vt:lpstr>
      <vt:lpstr>        спасибо за внимание, удачи тебе!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28</cp:revision>
  <dcterms:created xsi:type="dcterms:W3CDTF">2024-01-26T02:03:35Z</dcterms:created>
  <dcterms:modified xsi:type="dcterms:W3CDTF">2024-10-08T03:24:44Z</dcterms:modified>
</cp:coreProperties>
</file>