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600" spc="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600" spc="0" dirty="0">
                <a:solidFill>
                  <a:srgbClr val="C00000"/>
                </a:solidFill>
                <a:latin typeface="Calibri"/>
              </a:rPr>
            </a:b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600" spc="0" dirty="0">
                <a:solidFill>
                  <a:srgbClr val="C00000"/>
                </a:solidFill>
                <a:latin typeface="Calibri"/>
              </a:rPr>
            </a:br>
            <a:r>
              <a:rPr lang="ru-RU" sz="1600" spc="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600" spc="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600" spc="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dirty="0" smtClean="0">
                <a:solidFill>
                  <a:srgbClr val="002060"/>
                </a:solidFill>
              </a:rPr>
              <a:t>Тыва Республика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>
                <a:solidFill>
                  <a:srgbClr val="0070C0"/>
                </a:solidFill>
              </a:rPr>
              <a:t>Ортумак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бөлүк</a:t>
            </a:r>
            <a:r>
              <a:rPr lang="ru-RU" dirty="0" smtClean="0">
                <a:solidFill>
                  <a:srgbClr val="0070C0"/>
                </a:solidFill>
              </a:rPr>
              <a:t> (4-5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>
                <a:solidFill>
                  <a:srgbClr val="0070C0"/>
                </a:solidFill>
              </a:rPr>
              <a:t>)</a:t>
            </a: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октябрь</a:t>
            </a:r>
            <a:r>
              <a:rPr lang="kk-KZ" dirty="0" smtClean="0">
                <a:solidFill>
                  <a:srgbClr val="0070C0"/>
                </a:solidFill>
              </a:rPr>
              <a:t> 07-ден октябрь 13-ке </a:t>
            </a:r>
            <a:r>
              <a:rPr lang="kk-KZ" dirty="0" smtClean="0">
                <a:solidFill>
                  <a:srgbClr val="0070C0"/>
                </a:solidFill>
              </a:rPr>
              <a:t>чедир 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/>
              <a:t>Кичээл 20 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79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09728" lvl="0" indent="0" algn="ctr">
              <a:spcBef>
                <a:spcPts val="400"/>
              </a:spcBef>
              <a:buClr>
                <a:srgbClr val="2DA2BF"/>
              </a:buClr>
              <a:buSzPct val="68000"/>
              <a:buNone/>
            </a:pP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тырттырып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башкы</a:t>
            </a:r>
            <a:r>
              <a:rPr lang="kk-KZ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арның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 бис</a:t>
            </a:r>
            <a:endParaRPr lang="ru-RU" sz="3200" dirty="0">
              <a:solidFill>
                <a:prstClr val="black"/>
              </a:solidFill>
              <a:latin typeface="Lucida Sans Unicod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6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Тыва </a:t>
            </a:r>
            <a:r>
              <a:rPr lang="ru-RU" sz="32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девискээри</a:t>
            </a:r>
            <a:r>
              <a:rPr lang="ru-RU" sz="3200" dirty="0" smtClean="0">
                <a:solidFill>
                  <a:srgbClr val="FF0000"/>
                </a:solidFill>
              </a:rPr>
              <a:t> (</a:t>
            </a:r>
            <a:r>
              <a:rPr lang="ru-RU" sz="3200" dirty="0" err="1" smtClean="0">
                <a:solidFill>
                  <a:srgbClr val="FF0000"/>
                </a:solidFill>
              </a:rPr>
              <a:t>картазы</a:t>
            </a:r>
            <a:r>
              <a:rPr lang="ru-RU" sz="3200" dirty="0" smtClean="0">
                <a:solidFill>
                  <a:srgbClr val="FF0000"/>
                </a:solidFill>
              </a:rPr>
              <a:t>) </a:t>
            </a:r>
            <a:r>
              <a:rPr lang="ru-RU" sz="3200" dirty="0" err="1" smtClean="0">
                <a:solidFill>
                  <a:srgbClr val="FF0000"/>
                </a:solidFill>
              </a:rPr>
              <a:t>деп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тайылбырлап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err="1" smtClean="0">
                <a:solidFill>
                  <a:srgbClr val="FF0000"/>
                </a:solidFill>
              </a:rPr>
              <a:t>бериңер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8" y="1662684"/>
            <a:ext cx="6242304" cy="4675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689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sz="28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Тугу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деп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урууңарга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тайылбырлап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бериңер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19300"/>
            <a:ext cx="60960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36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dirty="0" smtClean="0">
                <a:solidFill>
                  <a:srgbClr val="FF0000"/>
                </a:solidFill>
              </a:rPr>
              <a:t>Тыва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Республиканың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сүлде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err="1" smtClean="0">
                <a:solidFill>
                  <a:srgbClr val="FF0000"/>
                </a:solidFill>
              </a:rPr>
              <a:t>демдээ</a:t>
            </a:r>
            <a:r>
              <a:rPr lang="ru-RU" altLang="ru-RU" sz="2800" dirty="0">
                <a:solidFill>
                  <a:srgbClr val="FF0000"/>
                </a:solidFill>
              </a:rPr>
              <a:t/>
            </a:r>
            <a:br>
              <a:rPr lang="ru-RU" alt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2" y="1700807"/>
            <a:ext cx="6922690" cy="4615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41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sz="2800" dirty="0" smtClean="0">
                <a:solidFill>
                  <a:srgbClr val="FF0000"/>
                </a:solidFill>
              </a:rPr>
              <a:t>Тыва Республиканың баштыңы  В. Т . Ховалыг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2" y="1600200"/>
            <a:ext cx="3487935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4822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Тыванын</a:t>
            </a:r>
            <a:r>
              <a:rPr lang="ru-RU" dirty="0" smtClean="0">
                <a:solidFill>
                  <a:srgbClr val="FF0000"/>
                </a:solidFill>
              </a:rPr>
              <a:t> гимн </a:t>
            </a:r>
            <a:r>
              <a:rPr lang="ru-RU" dirty="0" err="1" smtClean="0">
                <a:solidFill>
                  <a:srgbClr val="FF0000"/>
                </a:solidFill>
              </a:rPr>
              <a:t>ырызын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урууңар</a:t>
            </a:r>
            <a:r>
              <a:rPr lang="ru-RU" dirty="0" smtClean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дыңнаңар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Гимн республики Тыва - Men tiva men_(audiohunter.ru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5736" y="1927445"/>
            <a:ext cx="4032448" cy="2869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00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Тываның</a:t>
            </a:r>
            <a:r>
              <a:rPr lang="ru-RU" sz="2800" dirty="0" smtClean="0">
                <a:solidFill>
                  <a:srgbClr val="FF0000"/>
                </a:solidFill>
              </a:rPr>
              <a:t> тугун </a:t>
            </a:r>
            <a:r>
              <a:rPr lang="ru-RU" sz="2800" dirty="0" err="1" smtClean="0">
                <a:solidFill>
                  <a:srgbClr val="FF0000"/>
                </a:solidFill>
              </a:rPr>
              <a:t>чуруңар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08947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199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01845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Эр-</a:t>
            </a:r>
            <a:r>
              <a:rPr lang="ru-RU" dirty="0" err="1" smtClean="0">
                <a:solidFill>
                  <a:srgbClr val="FF0000"/>
                </a:solidFill>
              </a:rPr>
              <a:t>хейлер</a:t>
            </a:r>
            <a:r>
              <a:rPr lang="ru-RU" dirty="0" smtClean="0">
                <a:solidFill>
                  <a:srgbClr val="FF0000"/>
                </a:solidFill>
              </a:rPr>
              <a:t>! </a:t>
            </a:r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750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131</TotalTime>
  <Words>106</Words>
  <Application>Microsoft Office PowerPoint</Application>
  <PresentationFormat>Экран (4:3)</PresentationFormat>
  <Paragraphs>20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Соседство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Тыва Республиканың девискээри (картазы) деп урууңарга тайылбырлап бериңер </vt:lpstr>
      <vt:lpstr>Тыва Республиканың Тугу деп урууңарга тайылбырлап бериңер</vt:lpstr>
      <vt:lpstr>Тыва Республиканың сүлде демдээ </vt:lpstr>
      <vt:lpstr>Тыва Республиканың баштыңы  В. Т . Ховалыг</vt:lpstr>
      <vt:lpstr>Тыванын гимн ырызын урууңар-биле дыңнаңар</vt:lpstr>
      <vt:lpstr>Тываның тугун чуруңар</vt:lpstr>
      <vt:lpstr>Эр-хейлер!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15</cp:revision>
  <dcterms:created xsi:type="dcterms:W3CDTF">2023-12-13T05:04:57Z</dcterms:created>
  <dcterms:modified xsi:type="dcterms:W3CDTF">2024-10-19T14:36:56Z</dcterms:modified>
</cp:coreProperties>
</file>