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spc="0" dirty="0">
                <a:solidFill>
                  <a:srgbClr val="C00000"/>
                </a:solidFill>
                <a:latin typeface="Calibri"/>
              </a:rPr>
              <a:t>Тыва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Республиканың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600" spc="0" dirty="0">
                <a:solidFill>
                  <a:srgbClr val="C00000"/>
                </a:solidFill>
                <a:latin typeface="Calibri"/>
              </a:rPr>
            </a:b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Каа-Хем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кожууннуң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Сарыг-Сеп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суурунуң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муниципалдыг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бюджеттен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хандырылгалыг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школа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назыны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четпээн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чаштарга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каттыштырган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хевириниң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600" spc="0" dirty="0">
                <a:solidFill>
                  <a:srgbClr val="C00000"/>
                </a:solidFill>
                <a:latin typeface="Calibri"/>
              </a:rPr>
            </a:br>
            <a:r>
              <a:rPr lang="ru-RU" sz="1600" spc="0" dirty="0">
                <a:solidFill>
                  <a:srgbClr val="C00000"/>
                </a:solidFill>
                <a:latin typeface="Calibri"/>
              </a:rPr>
              <a:t>5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дугаар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«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Дамырак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»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аттыг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уруглар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сады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4008" indent="0" algn="ctr">
              <a:buNone/>
            </a:pPr>
            <a:r>
              <a:rPr lang="ru-RU" sz="3200" dirty="0" err="1">
                <a:solidFill>
                  <a:srgbClr val="FFC000"/>
                </a:solidFill>
              </a:rPr>
              <a:t>Ырактан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өөренир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арга</a:t>
            </a:r>
            <a:r>
              <a:rPr lang="ru-RU" sz="3200" dirty="0">
                <a:solidFill>
                  <a:srgbClr val="FFC000"/>
                </a:solidFill>
              </a:rPr>
              <a:t>-биле </a:t>
            </a:r>
            <a:r>
              <a:rPr lang="ru-RU" sz="3200" dirty="0" err="1">
                <a:solidFill>
                  <a:srgbClr val="FFC000"/>
                </a:solidFill>
              </a:rPr>
              <a:t>өөредилгениң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темазы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endParaRPr lang="ru-RU" sz="3200" dirty="0" smtClean="0">
              <a:solidFill>
                <a:srgbClr val="FFC000"/>
              </a:solidFill>
            </a:endParaRPr>
          </a:p>
          <a:p>
            <a:pPr marL="64008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«Тыва Республика»</a:t>
            </a:r>
            <a:endParaRPr lang="ru-RU" sz="3200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Улуг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бөлүк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(5-6 </a:t>
            </a:r>
            <a:r>
              <a:rPr lang="ru-RU" dirty="0" err="1" smtClean="0">
                <a:solidFill>
                  <a:srgbClr val="0070C0"/>
                </a:solidFill>
              </a:rPr>
              <a:t>хар</a:t>
            </a:r>
            <a:r>
              <a:rPr lang="ru-RU" dirty="0">
                <a:solidFill>
                  <a:srgbClr val="0070C0"/>
                </a:solidFill>
              </a:rPr>
              <a:t>)</a:t>
            </a:r>
          </a:p>
          <a:p>
            <a:pPr marL="64008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октябрь 07-ден октябрь 13-ке чедир </a:t>
            </a:r>
            <a:endParaRPr lang="kk-KZ" dirty="0">
              <a:solidFill>
                <a:srgbClr val="0070C0"/>
              </a:solidFill>
            </a:endParaRPr>
          </a:p>
          <a:p>
            <a:pPr marL="64008" indent="0" algn="ctr">
              <a:buNone/>
            </a:pPr>
            <a:r>
              <a:rPr lang="kk-KZ" dirty="0" smtClean="0"/>
              <a:t>Кичээл </a:t>
            </a:r>
            <a:r>
              <a:rPr lang="kk-KZ" dirty="0" smtClean="0"/>
              <a:t>25 </a:t>
            </a:r>
            <a:r>
              <a:rPr lang="kk-KZ" dirty="0" smtClean="0"/>
              <a:t>минут</a:t>
            </a:r>
            <a:endParaRPr lang="kk-KZ" dirty="0"/>
          </a:p>
          <a:p>
            <a:pPr marL="64008" indent="0" algn="ctr">
              <a:buNone/>
            </a:pPr>
            <a:endParaRPr lang="ru-RU" dirty="0"/>
          </a:p>
          <a:p>
            <a:pPr marL="64008" indent="0" algn="ctr">
              <a:buNone/>
            </a:pPr>
            <a:r>
              <a:rPr lang="ru-RU" dirty="0" err="1"/>
              <a:t>Кижизидикчи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: </a:t>
            </a:r>
            <a:r>
              <a:rPr lang="ru-RU" dirty="0" err="1"/>
              <a:t>Дапыян</a:t>
            </a:r>
            <a:r>
              <a:rPr lang="ru-RU" dirty="0"/>
              <a:t> З.В.</a:t>
            </a:r>
          </a:p>
          <a:p>
            <a:endParaRPr lang="ru-RU" dirty="0"/>
          </a:p>
          <a:p>
            <a:pPr marL="64008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Сарыг-Сеп, 2024чыл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795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01845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Эр-</a:t>
            </a:r>
            <a:r>
              <a:rPr lang="ru-RU" dirty="0" err="1" smtClean="0">
                <a:solidFill>
                  <a:srgbClr val="FF0000"/>
                </a:solidFill>
              </a:rPr>
              <a:t>хейлер</a:t>
            </a:r>
            <a:r>
              <a:rPr lang="ru-RU" dirty="0" smtClean="0">
                <a:solidFill>
                  <a:srgbClr val="FF0000"/>
                </a:solidFill>
              </a:rPr>
              <a:t>! </a:t>
            </a:r>
            <a:r>
              <a:rPr lang="ru-RU" dirty="0" err="1" smtClean="0">
                <a:solidFill>
                  <a:srgbClr val="FF0000"/>
                </a:solidFill>
              </a:rPr>
              <a:t>Четтирдим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7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 algn="ct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kk-KZ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Хүндүлүг ада-иелер!</a:t>
            </a:r>
          </a:p>
          <a:p>
            <a:pPr marL="109728" lvl="0" indent="0" algn="ct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kk-KZ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ругларыңар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биле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өөренип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олургаш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чурукка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тырттырып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алырын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дилээр-дир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бис, база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бөлүүңерниң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бөлүүнче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кижизидикчи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башкы</a:t>
            </a:r>
            <a:r>
              <a:rPr lang="kk-KZ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арның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хуу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арынынче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чортуп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бээриңерни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дилеп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тур бис</a:t>
            </a:r>
            <a:endParaRPr lang="ru-RU" sz="3200" dirty="0">
              <a:solidFill>
                <a:prstClr val="black"/>
              </a:solidFill>
              <a:latin typeface="Lucida Sans Unicod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16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Тыва </a:t>
            </a:r>
            <a:r>
              <a:rPr lang="ru-RU" sz="3200" dirty="0" err="1" smtClean="0">
                <a:solidFill>
                  <a:srgbClr val="FF0000"/>
                </a:solidFill>
              </a:rPr>
              <a:t>Республиканың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девискээри</a:t>
            </a:r>
            <a:r>
              <a:rPr lang="ru-RU" sz="3200" dirty="0" smtClean="0">
                <a:solidFill>
                  <a:srgbClr val="FF0000"/>
                </a:solidFill>
              </a:rPr>
              <a:t> (</a:t>
            </a:r>
            <a:r>
              <a:rPr lang="ru-RU" sz="3200" dirty="0" err="1" smtClean="0">
                <a:solidFill>
                  <a:srgbClr val="FF0000"/>
                </a:solidFill>
              </a:rPr>
              <a:t>картазы</a:t>
            </a:r>
            <a:r>
              <a:rPr lang="ru-RU" sz="3200" dirty="0" smtClean="0">
                <a:solidFill>
                  <a:srgbClr val="FF0000"/>
                </a:solidFill>
              </a:rPr>
              <a:t>) </a:t>
            </a:r>
            <a:r>
              <a:rPr lang="ru-RU" sz="3200" dirty="0" err="1" smtClean="0">
                <a:solidFill>
                  <a:srgbClr val="FF0000"/>
                </a:solidFill>
              </a:rPr>
              <a:t>деп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урууңарга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тайылбырлап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бериңер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57" y="1600200"/>
            <a:ext cx="604248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89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Тыва </a:t>
            </a:r>
            <a:r>
              <a:rPr lang="ru-RU" sz="2800" dirty="0" err="1" smtClean="0">
                <a:solidFill>
                  <a:srgbClr val="FF0000"/>
                </a:solidFill>
              </a:rPr>
              <a:t>Республиканың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Тугу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деп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урууңарга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тайылбырлап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бериңер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1981"/>
            <a:ext cx="60960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36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>
                <a:solidFill>
                  <a:srgbClr val="FF0000"/>
                </a:solidFill>
              </a:rPr>
              <a:t>Тыва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Республиканың</a:t>
            </a: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сүлде</a:t>
            </a: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демдээ</a:t>
            </a:r>
            <a:r>
              <a:rPr lang="ru-RU" altLang="ru-RU" sz="2800" dirty="0">
                <a:solidFill>
                  <a:srgbClr val="FF0000"/>
                </a:solidFill>
              </a:rPr>
              <a:t/>
            </a:r>
            <a:br>
              <a:rPr lang="ru-RU" alt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34381"/>
            <a:ext cx="54864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41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2800" dirty="0" smtClean="0">
                <a:solidFill>
                  <a:srgbClr val="FF0000"/>
                </a:solidFill>
              </a:rPr>
              <a:t>Тыва Республиканың баштыңы  В. Т . Ховалыг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03" y="1600200"/>
            <a:ext cx="3288394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9482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Тыванын</a:t>
            </a:r>
            <a:r>
              <a:rPr lang="ru-RU" dirty="0" smtClean="0">
                <a:solidFill>
                  <a:srgbClr val="FF0000"/>
                </a:solidFill>
              </a:rPr>
              <a:t> гимн </a:t>
            </a:r>
            <a:r>
              <a:rPr lang="ru-RU" dirty="0" err="1" smtClean="0">
                <a:solidFill>
                  <a:srgbClr val="FF0000"/>
                </a:solidFill>
              </a:rPr>
              <a:t>ырызын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урууңар</a:t>
            </a:r>
            <a:r>
              <a:rPr lang="ru-RU" dirty="0" smtClean="0">
                <a:solidFill>
                  <a:srgbClr val="FF0000"/>
                </a:solidFill>
              </a:rPr>
              <a:t>-биле </a:t>
            </a:r>
            <a:r>
              <a:rPr lang="ru-RU" dirty="0" err="1" smtClean="0">
                <a:solidFill>
                  <a:srgbClr val="FF0000"/>
                </a:solidFill>
              </a:rPr>
              <a:t>дыңнаңар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Гимн республики Тыва - Men tiva men_(audiohunter.ru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7163" y="3117850"/>
            <a:ext cx="487362" cy="487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00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Оюн</a:t>
            </a:r>
            <a:r>
              <a:rPr lang="ru-RU" dirty="0" smtClean="0">
                <a:solidFill>
                  <a:srgbClr val="FF0000"/>
                </a:solidFill>
              </a:rPr>
              <a:t>: «</a:t>
            </a:r>
            <a:r>
              <a:rPr lang="ru-RU" dirty="0" err="1" smtClean="0">
                <a:solidFill>
                  <a:srgbClr val="FF0000"/>
                </a:solidFill>
              </a:rPr>
              <a:t>Домакты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уламчыла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</a:rPr>
              <a:t>Кижи… (</a:t>
            </a:r>
            <a:r>
              <a:rPr lang="ru-RU" sz="3200" b="1" dirty="0" err="1" smtClean="0">
                <a:latin typeface="Arial Black" panose="020B0A04020102020204" pitchFamily="34" charset="0"/>
              </a:rPr>
              <a:t>чуртунга</a:t>
            </a:r>
            <a:r>
              <a:rPr lang="ru-RU" sz="3200" b="1" dirty="0" smtClean="0">
                <a:latin typeface="Arial Black" panose="020B0A04020102020204" pitchFamily="34" charset="0"/>
              </a:rPr>
              <a:t> </a:t>
            </a:r>
            <a:r>
              <a:rPr lang="ru-RU" sz="3200" b="1" dirty="0" err="1" smtClean="0">
                <a:latin typeface="Arial Black" panose="020B0A04020102020204" pitchFamily="34" charset="0"/>
              </a:rPr>
              <a:t>ынак</a:t>
            </a:r>
            <a:r>
              <a:rPr lang="ru-RU" sz="3200" b="1" dirty="0" smtClean="0">
                <a:latin typeface="Arial Black" panose="020B0A04020102020204" pitchFamily="34" charset="0"/>
              </a:rPr>
              <a:t>)</a:t>
            </a:r>
          </a:p>
          <a:p>
            <a:r>
              <a:rPr lang="ru-RU" sz="3200" b="1" dirty="0" smtClean="0">
                <a:latin typeface="Arial Black" panose="020B0A04020102020204" pitchFamily="34" charset="0"/>
              </a:rPr>
              <a:t>Куш… (</a:t>
            </a:r>
            <a:r>
              <a:rPr lang="ru-RU" sz="3200" b="1" dirty="0" err="1" smtClean="0">
                <a:latin typeface="Arial Black" panose="020B0A04020102020204" pitchFamily="34" charset="0"/>
              </a:rPr>
              <a:t>уязынга</a:t>
            </a:r>
            <a:r>
              <a:rPr lang="ru-RU" sz="3200" b="1" dirty="0" smtClean="0">
                <a:latin typeface="Arial Black" panose="020B0A04020102020204" pitchFamily="34" charset="0"/>
              </a:rPr>
              <a:t> </a:t>
            </a:r>
            <a:r>
              <a:rPr lang="ru-RU" sz="3200" b="1" dirty="0" err="1" smtClean="0">
                <a:latin typeface="Arial Black" panose="020B0A04020102020204" pitchFamily="34" charset="0"/>
              </a:rPr>
              <a:t>ынак</a:t>
            </a:r>
            <a:r>
              <a:rPr lang="ru-RU" sz="3200" b="1" dirty="0" smtClean="0">
                <a:latin typeface="Arial Black" panose="020B0A04020102020204" pitchFamily="34" charset="0"/>
              </a:rPr>
              <a:t>)</a:t>
            </a:r>
          </a:p>
          <a:p>
            <a:r>
              <a:rPr lang="ru-RU" sz="3200" b="1" dirty="0" err="1" smtClean="0">
                <a:latin typeface="Arial Black" panose="020B0A04020102020204" pitchFamily="34" charset="0"/>
              </a:rPr>
              <a:t>Сагыштың</a:t>
            </a:r>
            <a:r>
              <a:rPr lang="ru-RU" sz="3200" b="1" dirty="0" smtClean="0">
                <a:latin typeface="Arial Black" panose="020B0A04020102020204" pitchFamily="34" charset="0"/>
              </a:rPr>
              <a:t>… (</a:t>
            </a:r>
            <a:r>
              <a:rPr lang="ru-RU" sz="3200" b="1" dirty="0" err="1" smtClean="0">
                <a:latin typeface="Arial Black" panose="020B0A04020102020204" pitchFamily="34" charset="0"/>
              </a:rPr>
              <a:t>бичези</a:t>
            </a:r>
            <a:r>
              <a:rPr lang="ru-RU" sz="3200" b="1" dirty="0" smtClean="0">
                <a:latin typeface="Arial Black" panose="020B0A04020102020204" pitchFamily="34" charset="0"/>
              </a:rPr>
              <a:t> </a:t>
            </a:r>
            <a:r>
              <a:rPr lang="ru-RU" sz="3200" b="1" dirty="0" err="1" smtClean="0">
                <a:latin typeface="Arial Black" panose="020B0A04020102020204" pitchFamily="34" charset="0"/>
              </a:rPr>
              <a:t>херек</a:t>
            </a:r>
            <a:r>
              <a:rPr lang="ru-RU" sz="3200" b="1" dirty="0" smtClean="0">
                <a:latin typeface="Arial Black" panose="020B0A04020102020204" pitchFamily="34" charset="0"/>
              </a:rPr>
              <a:t>)</a:t>
            </a:r>
          </a:p>
          <a:p>
            <a:r>
              <a:rPr lang="ru-RU" sz="3200" b="1" dirty="0" err="1" smtClean="0">
                <a:latin typeface="Arial Black" panose="020B0A04020102020204" pitchFamily="34" charset="0"/>
              </a:rPr>
              <a:t>Саваның</a:t>
            </a:r>
            <a:r>
              <a:rPr lang="ru-RU" sz="3200" b="1" dirty="0" smtClean="0">
                <a:latin typeface="Arial Black" panose="020B0A04020102020204" pitchFamily="34" charset="0"/>
              </a:rPr>
              <a:t>… (</a:t>
            </a:r>
            <a:r>
              <a:rPr lang="ru-RU" sz="3200" b="1" dirty="0" err="1" smtClean="0">
                <a:latin typeface="Arial Black" panose="020B0A04020102020204" pitchFamily="34" charset="0"/>
              </a:rPr>
              <a:t>улуу</a:t>
            </a:r>
            <a:r>
              <a:rPr lang="ru-RU" sz="3200" b="1" dirty="0" smtClean="0">
                <a:latin typeface="Arial Black" panose="020B0A04020102020204" pitchFamily="34" charset="0"/>
              </a:rPr>
              <a:t> </a:t>
            </a:r>
            <a:r>
              <a:rPr lang="ru-RU" sz="3200" b="1" dirty="0" err="1" smtClean="0">
                <a:latin typeface="Arial Black" panose="020B0A04020102020204" pitchFamily="34" charset="0"/>
              </a:rPr>
              <a:t>херек</a:t>
            </a:r>
            <a:r>
              <a:rPr lang="ru-RU" sz="3200" b="1" dirty="0" smtClean="0">
                <a:latin typeface="Arial Black" panose="020B0A04020102020204" pitchFamily="34" charset="0"/>
              </a:rPr>
              <a:t>)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2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Тываның</a:t>
            </a:r>
            <a:r>
              <a:rPr lang="ru-RU" sz="3200" dirty="0" smtClean="0">
                <a:solidFill>
                  <a:srgbClr val="FF0000"/>
                </a:solidFill>
              </a:rPr>
              <a:t> тугун </a:t>
            </a:r>
            <a:r>
              <a:rPr lang="ru-RU" sz="3200" dirty="0" err="1" smtClean="0">
                <a:solidFill>
                  <a:srgbClr val="FF0000"/>
                </a:solidFill>
              </a:rPr>
              <a:t>чуруңар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089476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1994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135</TotalTime>
  <Words>136</Words>
  <Application>Microsoft Office PowerPoint</Application>
  <PresentationFormat>Экран (4:3)</PresentationFormat>
  <Paragraphs>25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Тыва Республиканың девискээри (картазы) деп урууңарга тайылбырлап бериңер </vt:lpstr>
      <vt:lpstr>Тыва Республиканың Тугу деп урууңарга тайылбырлап бериңер</vt:lpstr>
      <vt:lpstr>Тыва Республиканың сүлде демдээ </vt:lpstr>
      <vt:lpstr>Тыва Республиканың баштыңы  В. Т . Ховалыг</vt:lpstr>
      <vt:lpstr>Тыванын гимн ырызын урууңар-биле дыңнаңар</vt:lpstr>
      <vt:lpstr>Оюн: «Домакты уламчыла»</vt:lpstr>
      <vt:lpstr>Тываның тугун чуруңар</vt:lpstr>
      <vt:lpstr>Эр-хейлер!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16</cp:revision>
  <dcterms:created xsi:type="dcterms:W3CDTF">2023-12-13T05:04:57Z</dcterms:created>
  <dcterms:modified xsi:type="dcterms:W3CDTF">2024-10-19T14:43:35Z</dcterms:modified>
</cp:coreProperties>
</file>