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«Тыва Республика»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Школага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белеткел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бөлүү</a:t>
            </a:r>
            <a:r>
              <a:rPr lang="ru-RU" dirty="0" smtClean="0">
                <a:solidFill>
                  <a:srgbClr val="0070C0"/>
                </a:solidFill>
              </a:rPr>
              <a:t> (6-7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>
                <a:solidFill>
                  <a:srgbClr val="0070C0"/>
                </a:solidFill>
              </a:rPr>
              <a:t>)</a:t>
            </a: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октябрь 07-ден октябрь 13-ке чедир 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/>
              <a:t>Кичээл </a:t>
            </a:r>
            <a:r>
              <a:rPr lang="kk-KZ" dirty="0" smtClean="0"/>
              <a:t>30</a:t>
            </a:r>
            <a:r>
              <a:rPr lang="kk-KZ" dirty="0" smtClean="0"/>
              <a:t> </a:t>
            </a:r>
            <a:r>
              <a:rPr lang="kk-KZ" dirty="0" smtClean="0"/>
              <a:t>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spc="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600" spc="0" dirty="0">
                <a:solidFill>
                  <a:srgbClr val="C00000"/>
                </a:solidFill>
                <a:latin typeface="Calibri"/>
              </a:rPr>
            </a:b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600" spc="0" dirty="0">
                <a:solidFill>
                  <a:srgbClr val="C00000"/>
                </a:solidFill>
                <a:latin typeface="Calibri"/>
              </a:rPr>
            </a:br>
            <a:r>
              <a:rPr lang="ru-RU" sz="1600" spc="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979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0184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Эр-</a:t>
            </a:r>
            <a:r>
              <a:rPr lang="ru-RU" dirty="0" err="1" smtClean="0">
                <a:solidFill>
                  <a:srgbClr val="FF0000"/>
                </a:solidFill>
              </a:rPr>
              <a:t>хейлер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7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 marL="10972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0972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тырттырып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башкы</a:t>
            </a: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арның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 бис</a:t>
            </a:r>
            <a:endParaRPr lang="ru-RU" sz="3200" dirty="0">
              <a:solidFill>
                <a:prstClr val="black"/>
              </a:solidFill>
              <a:latin typeface="Lucida Sans Unicod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6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53" y="2674938"/>
            <a:ext cx="4607632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Тыва </a:t>
            </a:r>
            <a:r>
              <a:rPr lang="ru-RU" sz="32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девискээри</a:t>
            </a:r>
            <a:r>
              <a:rPr lang="ru-RU" sz="3200" dirty="0" smtClean="0">
                <a:solidFill>
                  <a:srgbClr val="FF0000"/>
                </a:solidFill>
              </a:rPr>
              <a:t> (</a:t>
            </a:r>
            <a:r>
              <a:rPr lang="ru-RU" sz="3200" dirty="0" err="1" smtClean="0">
                <a:solidFill>
                  <a:srgbClr val="FF0000"/>
                </a:solidFill>
              </a:rPr>
              <a:t>картазы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r>
              <a:rPr lang="ru-RU" sz="3200" dirty="0" err="1" smtClean="0">
                <a:solidFill>
                  <a:srgbClr val="FF0000"/>
                </a:solidFill>
              </a:rPr>
              <a:t>деп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тайылбырлап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бериңер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3689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81" y="2674938"/>
            <a:ext cx="5309576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sz="28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Тугу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деп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тайылбырлап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бериңер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6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сүлде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демдээ</a:t>
            </a:r>
            <a:r>
              <a:rPr lang="ru-RU" altLang="ru-RU" sz="2800" dirty="0">
                <a:solidFill>
                  <a:srgbClr val="FF0000"/>
                </a:solidFill>
              </a:rPr>
              <a:t/>
            </a:r>
            <a:br>
              <a:rPr lang="ru-RU" alt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04" y="2674938"/>
            <a:ext cx="2507530" cy="3451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800" dirty="0" smtClean="0">
                <a:solidFill>
                  <a:srgbClr val="FF0000"/>
                </a:solidFill>
              </a:rPr>
              <a:t>Тыва Республиканың баштыңы  В. Т . Ховалыг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2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имн республики Тыва - Men tiva men_(audiohunter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7904" y="3717032"/>
            <a:ext cx="1756965" cy="1756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Тыванын</a:t>
            </a:r>
            <a:r>
              <a:rPr lang="ru-RU" dirty="0" smtClean="0">
                <a:solidFill>
                  <a:srgbClr val="FF0000"/>
                </a:solidFill>
              </a:rPr>
              <a:t> гимн </a:t>
            </a:r>
            <a:r>
              <a:rPr lang="ru-RU" dirty="0" err="1" smtClean="0">
                <a:solidFill>
                  <a:srgbClr val="FF0000"/>
                </a:solidFill>
              </a:rPr>
              <a:t>ырызын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урууңар</a:t>
            </a:r>
            <a:r>
              <a:rPr lang="ru-RU" dirty="0" smtClean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дыңнаңар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Кижи…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чуртунга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ынак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ru-RU" sz="3200" b="1" dirty="0" smtClean="0">
                <a:latin typeface="Arial Black" panose="020B0A04020102020204" pitchFamily="34" charset="0"/>
              </a:rPr>
              <a:t>Куш…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уязынга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ынак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ru-RU" sz="3200" b="1" dirty="0" err="1" smtClean="0">
                <a:latin typeface="Arial Black" panose="020B0A04020102020204" pitchFamily="34" charset="0"/>
              </a:rPr>
              <a:t>Сагыштың</a:t>
            </a:r>
            <a:r>
              <a:rPr lang="ru-RU" sz="3200" b="1" dirty="0" smtClean="0">
                <a:latin typeface="Arial Black" panose="020B0A04020102020204" pitchFamily="34" charset="0"/>
              </a:rPr>
              <a:t>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бичези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херек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ru-RU" sz="3200" b="1" dirty="0" err="1" smtClean="0">
                <a:latin typeface="Arial Black" panose="020B0A04020102020204" pitchFamily="34" charset="0"/>
              </a:rPr>
              <a:t>Саваның</a:t>
            </a:r>
            <a:r>
              <a:rPr lang="ru-RU" sz="3200" b="1" dirty="0" smtClean="0">
                <a:latin typeface="Arial Black" panose="020B0A04020102020204" pitchFamily="34" charset="0"/>
              </a:rPr>
              <a:t>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улуу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херек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Оюн</a:t>
            </a:r>
            <a:r>
              <a:rPr lang="ru-RU" dirty="0" smtClean="0">
                <a:solidFill>
                  <a:srgbClr val="FF0000"/>
                </a:solidFill>
              </a:rPr>
              <a:t>: «</a:t>
            </a:r>
            <a:r>
              <a:rPr lang="ru-RU" dirty="0" err="1" smtClean="0">
                <a:solidFill>
                  <a:srgbClr val="FF0000"/>
                </a:solidFill>
              </a:rPr>
              <a:t>Домакты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уламчыла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2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08947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Тываның</a:t>
            </a:r>
            <a:r>
              <a:rPr lang="ru-RU" sz="3200" dirty="0" smtClean="0">
                <a:solidFill>
                  <a:srgbClr val="FF0000"/>
                </a:solidFill>
              </a:rPr>
              <a:t> тугун </a:t>
            </a:r>
            <a:r>
              <a:rPr lang="ru-RU" sz="3200" dirty="0" err="1" smtClean="0">
                <a:solidFill>
                  <a:srgbClr val="FF0000"/>
                </a:solidFill>
              </a:rPr>
              <a:t>чуруңар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94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</TotalTime>
  <Words>137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Тыва Республиканың девискээри (картазы) деп урууңарга тайылбырлап бериңер </vt:lpstr>
      <vt:lpstr>Тыва Республиканың Тугу деп урууңарга тайылбырлап бериңер</vt:lpstr>
      <vt:lpstr>Тыва Республиканың сүлде демдээ </vt:lpstr>
      <vt:lpstr>Тыва Республиканың баштыңы  В. Т . Ховалыг</vt:lpstr>
      <vt:lpstr>Тыванын гимн ырызын урууңар-биле дыңнаңар</vt:lpstr>
      <vt:lpstr>Оюн: «Домакты уламчыла»</vt:lpstr>
      <vt:lpstr>Тываның тугун чуруңар</vt:lpstr>
      <vt:lpstr>Эр-хейлер!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17</cp:revision>
  <dcterms:created xsi:type="dcterms:W3CDTF">2023-12-13T05:04:57Z</dcterms:created>
  <dcterms:modified xsi:type="dcterms:W3CDTF">2024-10-19T14:47:39Z</dcterms:modified>
</cp:coreProperties>
</file>