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1" r:id="rId4"/>
    <p:sldId id="285" r:id="rId5"/>
    <p:sldId id="280" r:id="rId6"/>
    <p:sldId id="283" r:id="rId7"/>
    <p:sldId id="28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pcr5KjKAi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s04.infourok.ru/uploads/ex/072f/001920f6-90173fab/hello_html_528bd0db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pPr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Воспитатель: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Арапчаа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Я.В</a:t>
            </a:r>
            <a:b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88640"/>
            <a:ext cx="612068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/с №5 «Родничок» 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комбинированного вида с. Сарыг-Сеп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обучение 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неделя (с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октября 2024г.)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группа раннего возраста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занятия 10 минут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931224" cy="6141296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ребенком сделайте, пожалуйста, фотографии.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7139136" cy="7687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Развлечение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Развивающая игра «Путешествие»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своими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руками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(нажать на гиперссылку).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 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ходилка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развития мелкой моторики. </a:t>
            </a: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http://rodnaya-tro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92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 numCol="2"/>
          <a:lstStyle/>
          <a:p>
            <a:pPr lvl="0" algn="ctr">
              <a:buClr>
                <a:srgbClr val="FE8637"/>
              </a:buClr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сказку «Теремок».</a:t>
            </a:r>
          </a:p>
          <a:p>
            <a:pPr lvl="0" algn="just">
              <a:buClr>
                <a:srgbClr val="FE8637"/>
              </a:buClr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Обсудите с ребенком</a:t>
            </a:r>
            <a:r>
              <a:rPr lang="ru-RU" sz="1600" dirty="0">
                <a:solidFill>
                  <a:prstClr val="black"/>
                </a:solidFill>
              </a:rPr>
              <a:t>.</a:t>
            </a:r>
            <a:r>
              <a:rPr lang="ru-RU" sz="16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первый нашёл теремок? Кто поселился в теремке третьим? Каким было прозвище волчка? Сколько жильцов уже было в теремке, когда пришел медведь?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решил жить медведь? Выдержал ли теремок медведя?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Clr>
                <a:srgbClr val="FE8637"/>
              </a:buClr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2656"/>
            <a:ext cx="4248472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78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980728"/>
            <a:ext cx="3568824" cy="43691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«Лепка».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"Вот какие ножки у сороконожки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"(нажать на гиперссылку).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Материал: Пластилин, доска для лепки, стек.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https://www.youtube.com/watch?v=Jpcr5KjKAiA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532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313240" cy="58092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Roboto"/>
              </a:rPr>
              <a:t/>
            </a:r>
            <a:br>
              <a:rPr lang="ru-RU" dirty="0">
                <a:solidFill>
                  <a:srgbClr val="000000"/>
                </a:solidFill>
                <a:latin typeface="Roboto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Поиграйте с ребенком в подвижную игру. </a:t>
            </a: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Жуки и комарики» </a:t>
            </a:r>
            <a:endParaRPr lang="ru-RU" sz="1800" b="1" i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Объясните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что жуки жужжат «ж-ж-ж», а комарики звенят «з-з-з».</a:t>
            </a:r>
            <a:endParaRPr lang="ru-RU" sz="1800" dirty="0">
              <a:solidFill>
                <a:srgbClr val="000000"/>
              </a:solidFill>
              <a:latin typeface="Roboto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Произносите звуки. Если ребенок слышит жужжание жука, то он начинает ползти, как жучок и повторяет звук «ж-ж-ж». А если ребенок услышит звон комара, то он должен махать ручками, изображая комарика и произносить звук «з-з-з».</a:t>
            </a:r>
            <a:endParaRPr lang="ru-RU" sz="1800" dirty="0">
              <a:solidFill>
                <a:srgbClr val="000000"/>
              </a:solidFill>
              <a:latin typeface="Roboto"/>
            </a:endParaRPr>
          </a:p>
          <a:p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241" y="2636912"/>
            <a:ext cx="5623877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850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Сделайте с ребёнком пальчиковую гимнастику. (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нажать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на гиперссылку)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ctr">
              <a:buClr>
                <a:srgbClr val="FE8637"/>
              </a:buClr>
            </a:pPr>
            <a:r>
              <a:rPr lang="en-US" dirty="0">
                <a:solidFill>
                  <a:prstClr val="black"/>
                </a:solidFill>
              </a:rPr>
              <a:t>https:</a:t>
            </a: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hlinkClick r:id="rId2"/>
              </a:rPr>
              <a:t>Упражнения для пальчиковой гимнастики</a:t>
            </a:r>
            <a:endParaRPr lang="ru-RU" dirty="0">
              <a:solidFill>
                <a:srgbClr val="000000"/>
              </a:solidFill>
              <a:latin typeface="Roboto"/>
            </a:endParaRPr>
          </a:p>
          <a:p>
            <a:pPr lvl="0" algn="ctr">
              <a:buClr>
                <a:srgbClr val="FE8637"/>
              </a:buClr>
            </a:pPr>
            <a:r>
              <a:rPr lang="ru-RU" dirty="0">
                <a:solidFill>
                  <a:srgbClr val="000000"/>
                </a:solidFill>
                <a:latin typeface="Roboto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464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205</TotalTime>
  <Words>226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Calibri</vt:lpstr>
      <vt:lpstr>Century Schoolbook</vt:lpstr>
      <vt:lpstr>Open Sans</vt:lpstr>
      <vt:lpstr>Roboto</vt:lpstr>
      <vt:lpstr>Times New Roman</vt:lpstr>
      <vt:lpstr>Wingdings</vt:lpstr>
      <vt:lpstr>Wingdings 2</vt:lpstr>
      <vt:lpstr>Эркер</vt:lpstr>
      <vt:lpstr>Презентация PowerPoint</vt:lpstr>
      <vt:lpstr>Презентация PowerPoint</vt:lpstr>
      <vt:lpstr> </vt:lpstr>
      <vt:lpstr>Презентация PowerPoint</vt:lpstr>
      <vt:lpstr> </vt:lpstr>
      <vt:lpstr> </vt:lpstr>
      <vt:lpstr>Сделайте с ребёнком пальчиковую гимнастику. (нажать на гиперссылку)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User</cp:lastModifiedBy>
  <cp:revision>45</cp:revision>
  <dcterms:created xsi:type="dcterms:W3CDTF">2024-03-17T08:01:18Z</dcterms:created>
  <dcterms:modified xsi:type="dcterms:W3CDTF">2024-10-13T14:54:46Z</dcterms:modified>
</cp:coreProperties>
</file>