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</p:sldMasterIdLst>
  <p:notesMasterIdLst>
    <p:notesMasterId r:id="rId9"/>
  </p:notesMasterIdLst>
  <p:sldIdLst>
    <p:sldId id="279" r:id="rId2"/>
    <p:sldId id="274" r:id="rId3"/>
    <p:sldId id="292" r:id="rId4"/>
    <p:sldId id="291" r:id="rId5"/>
    <p:sldId id="290" r:id="rId6"/>
    <p:sldId id="293" r:id="rId7"/>
    <p:sldId id="277" r:id="rId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A37B-91C1-4A3C-875C-3D61C74E315B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A48F-ECB8-4696-82C9-131FD3C9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3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A48F-ECB8-4696-82C9-131FD3C93C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8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A48F-ECB8-4696-82C9-131FD3C93C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1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audio" Target="../media/media5.wma"/><Relationship Id="rId11" Type="http://schemas.openxmlformats.org/officeDocument/2006/relationships/image" Target="../media/image11.jpg"/><Relationship Id="rId5" Type="http://schemas.microsoft.com/office/2007/relationships/media" Target="../media/media5.wma"/><Relationship Id="rId10" Type="http://schemas.openxmlformats.org/officeDocument/2006/relationships/image" Target="../media/image10.png"/><Relationship Id="rId4" Type="http://schemas.openxmlformats.org/officeDocument/2006/relationships/audio" Target="../media/media4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8030" y="-1127159"/>
            <a:ext cx="6858001" cy="9167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4" y="2348880"/>
            <a:ext cx="8434139" cy="42965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19672" y="1616601"/>
            <a:ext cx="5904656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7 </a:t>
            </a:r>
            <a:r>
              <a:rPr lang="ru-RU" sz="2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неделя ( с </a:t>
            </a:r>
            <a:r>
              <a:rPr lang="ru-RU" sz="2400" b="1" i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14 по </a:t>
            </a:r>
            <a:r>
              <a:rPr lang="ru-RU" sz="24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20 </a:t>
            </a:r>
            <a:r>
              <a:rPr lang="ru-RU" sz="2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октября 2024г.)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n-US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группа раннего возраста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(1,5 - 2 лет)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Продолжительность занятия 10 мин.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633462"/>
            <a:ext cx="4914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МБДОУ д/с № 5 «Родничок» </a:t>
            </a:r>
          </a:p>
          <a:p>
            <a:pPr algn="ctr"/>
            <a:r>
              <a:rPr lang="ru-RU" sz="1400" dirty="0"/>
              <a:t>комбинированного вида с. Сарыг-Сеп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8230" y="5814401"/>
            <a:ext cx="34021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Выполнил: </a:t>
            </a:r>
          </a:p>
          <a:p>
            <a:pPr algn="r"/>
            <a:r>
              <a:rPr lang="ru-RU" sz="1600" dirty="0" smtClean="0"/>
              <a:t>Музыкальный руководитель</a:t>
            </a:r>
          </a:p>
          <a:p>
            <a:pPr algn="r"/>
            <a:r>
              <a:rPr lang="ru-RU" sz="1600" dirty="0" smtClean="0"/>
              <a:t>Салчак М.С.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 t="9746" b="7547"/>
          <a:stretch/>
        </p:blipFill>
        <p:spPr>
          <a:xfrm>
            <a:off x="-26481" y="16005"/>
            <a:ext cx="9186661" cy="68791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052736"/>
            <a:ext cx="75698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Развивать слуховое внимание и умение </a:t>
            </a:r>
            <a:r>
              <a:rPr lang="ru-RU" i="1" dirty="0" smtClean="0"/>
              <a:t>ориентироваться</a:t>
            </a:r>
          </a:p>
          <a:p>
            <a:r>
              <a:rPr lang="ru-RU" i="1" dirty="0" smtClean="0"/>
              <a:t> </a:t>
            </a:r>
            <a:r>
              <a:rPr lang="ru-RU" i="1" dirty="0"/>
              <a:t>в  зале, двигаться в соответствии с музыкой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2246" y="260647"/>
            <a:ext cx="318869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5" y="1844824"/>
            <a:ext cx="4581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Пьеса «Гуляем и пляшем».​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Русская народная мелодия.​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Обработка М.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Раухвергера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.​</a:t>
            </a:r>
          </a:p>
        </p:txBody>
      </p:sp>
      <p:pic>
        <p:nvPicPr>
          <p:cNvPr id="4" name="Гуляем и пляшем, пьеса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75950" y="3284984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54675"/>
            <a:ext cx="4860407" cy="3235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13" y="19258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15772" y="404664"/>
            <a:ext cx="30055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Слушание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9091" y="3341669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Ладушки</a:t>
            </a:r>
            <a:r>
              <a:rPr lang="ru-RU" b="1" dirty="0"/>
              <a:t>, ладушки, где были?</a:t>
            </a:r>
          </a:p>
          <a:p>
            <a:r>
              <a:rPr lang="ru-RU" b="1" dirty="0"/>
              <a:t>— У бабушки!</a:t>
            </a:r>
          </a:p>
          <a:p>
            <a:r>
              <a:rPr lang="ru-RU" b="1" dirty="0"/>
              <a:t>Что ели? — Кашку.</a:t>
            </a:r>
          </a:p>
          <a:p>
            <a:r>
              <a:rPr lang="ru-RU" b="1" dirty="0"/>
              <a:t>Что пили? — Бражку.</a:t>
            </a:r>
          </a:p>
          <a:p>
            <a:r>
              <a:rPr lang="ru-RU" b="1" dirty="0"/>
              <a:t>Кашка </a:t>
            </a:r>
            <a:r>
              <a:rPr lang="ru-RU" b="1" dirty="0" err="1"/>
              <a:t>масленька</a:t>
            </a:r>
            <a:r>
              <a:rPr lang="ru-RU" b="1" dirty="0"/>
              <a:t>, Бражка сладенька,</a:t>
            </a:r>
          </a:p>
          <a:p>
            <a:r>
              <a:rPr lang="ru-RU" b="1" dirty="0"/>
              <a:t>Бабушка добренька.</a:t>
            </a:r>
          </a:p>
          <a:p>
            <a:r>
              <a:rPr lang="ru-RU" b="1" dirty="0"/>
              <a:t>Попили, поели Шу-у-у!</a:t>
            </a:r>
          </a:p>
          <a:p>
            <a:r>
              <a:rPr lang="ru-RU" b="1" dirty="0"/>
              <a:t>Полетели!</a:t>
            </a:r>
          </a:p>
          <a:p>
            <a:r>
              <a:rPr lang="ru-RU" b="1" dirty="0"/>
              <a:t>На головку сели! Ладушки запели!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762" y="1377642"/>
            <a:ext cx="57969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Учить внимательно слушать, эмоционально откликаться на произведение</a:t>
            </a:r>
          </a:p>
        </p:txBody>
      </p:sp>
      <p:pic>
        <p:nvPicPr>
          <p:cNvPr id="5" name="Детская песенка - Ладушки, ладушки, где были у бабуш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1388953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8" y="2262301"/>
            <a:ext cx="4367346" cy="46882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80741" y="2668626"/>
            <a:ext cx="374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Ладушки,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рус.нар.песенка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763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033441"/>
            <a:ext cx="476731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 активному подпеванию  песен, учить звукоподражанию.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03578"/>
            <a:ext cx="20085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Пение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42939" y="4869159"/>
            <a:ext cx="2709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тичка прилетела.</a:t>
            </a:r>
            <a:endParaRPr lang="ru-RU" sz="2000" dirty="0"/>
          </a:p>
          <a:p>
            <a:r>
              <a:rPr lang="ru-RU" sz="2000" dirty="0" smtClean="0"/>
              <a:t>На ладошку села Погоди </a:t>
            </a:r>
            <a:r>
              <a:rPr lang="ru-RU" sz="2000" dirty="0"/>
              <a:t>не улетай!</a:t>
            </a:r>
          </a:p>
          <a:p>
            <a:r>
              <a:rPr lang="ru-RU" sz="2000" dirty="0"/>
              <a:t>Улетела… </a:t>
            </a:r>
            <a:r>
              <a:rPr lang="ru-RU" sz="2000" dirty="0" smtClean="0"/>
              <a:t>Ай!</a:t>
            </a:r>
            <a:endParaRPr lang="ru-RU" sz="2000" b="1" dirty="0"/>
          </a:p>
        </p:txBody>
      </p:sp>
      <p:pic>
        <p:nvPicPr>
          <p:cNvPr id="7" name="Птичка, песн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38139" y="3602520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Фонограмма (минус).Птичка. М. Раухвергер. А. Барто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23584" y="3612248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06" y="-14036"/>
            <a:ext cx="3523330" cy="36087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0965" y="1808301"/>
            <a:ext cx="2383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«Дождик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«Петушок»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«Птичка»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656" y="1922161"/>
            <a:ext cx="35680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Дождик, дождик, хватит лить –</a:t>
            </a:r>
          </a:p>
          <a:p>
            <a:r>
              <a:rPr lang="ru-RU" sz="1400" b="1" dirty="0"/>
              <a:t>Кап-кап, кап-кап-кап!</a:t>
            </a:r>
          </a:p>
          <a:p>
            <a:endParaRPr lang="ru-RU" sz="1400" b="1" dirty="0"/>
          </a:p>
          <a:p>
            <a:r>
              <a:rPr lang="ru-RU" sz="1400" b="1" dirty="0"/>
              <a:t>Сад осенний наш мочить –</a:t>
            </a:r>
          </a:p>
          <a:p>
            <a:r>
              <a:rPr lang="ru-RU" sz="1400" b="1" dirty="0"/>
              <a:t>Кап-кап, кап-кап-кап!</a:t>
            </a:r>
          </a:p>
          <a:p>
            <a:endParaRPr lang="ru-RU" sz="1400" b="1" dirty="0"/>
          </a:p>
          <a:p>
            <a:r>
              <a:rPr lang="ru-RU" sz="1400" b="1" dirty="0"/>
              <a:t>Слышишь листья как шуршат –</a:t>
            </a:r>
          </a:p>
          <a:p>
            <a:r>
              <a:rPr lang="ru-RU" sz="1400" b="1" dirty="0"/>
              <a:t>Ш-ш, ш-ш-ш…</a:t>
            </a:r>
          </a:p>
          <a:p>
            <a:endParaRPr lang="ru-RU" sz="1400" b="1" dirty="0"/>
          </a:p>
          <a:p>
            <a:endParaRPr lang="ru-RU" sz="1400" b="1" dirty="0"/>
          </a:p>
          <a:p>
            <a:r>
              <a:rPr lang="ru-RU" sz="1400" b="1" dirty="0"/>
              <a:t>И под каплями дрожат –</a:t>
            </a:r>
          </a:p>
          <a:p>
            <a:r>
              <a:rPr lang="ru-RU" sz="1400" b="1" dirty="0"/>
              <a:t>Ш-ш, ш-ш-ш…</a:t>
            </a:r>
          </a:p>
          <a:p>
            <a:endParaRPr lang="ru-RU" sz="1400" b="1" dirty="0"/>
          </a:p>
          <a:p>
            <a:r>
              <a:rPr lang="ru-RU" sz="1400" b="1" dirty="0"/>
              <a:t>Дождик, дождик, уходи!</a:t>
            </a:r>
          </a:p>
          <a:p>
            <a:r>
              <a:rPr lang="ru-RU" sz="1400" b="1" dirty="0"/>
              <a:t>Да-да, да-да-да!</a:t>
            </a:r>
          </a:p>
          <a:p>
            <a:endParaRPr lang="ru-RU" sz="1400" b="1" dirty="0"/>
          </a:p>
          <a:p>
            <a:r>
              <a:rPr lang="ru-RU" sz="1400" b="1" dirty="0"/>
              <a:t>Больше к нам не приходи!</a:t>
            </a:r>
          </a:p>
          <a:p>
            <a:r>
              <a:rPr lang="ru-RU" sz="1400" b="1" dirty="0"/>
              <a:t>Да-да, да-да-да!</a:t>
            </a:r>
          </a:p>
        </p:txBody>
      </p:sp>
      <p:pic>
        <p:nvPicPr>
          <p:cNvPr id="6" name="Песенка - Дождик, дождик хватит лить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V="1">
            <a:off x="1691680" y="6021288"/>
            <a:ext cx="619585" cy="60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61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763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672" y="858778"/>
            <a:ext cx="49685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Пляска с листочками-  Филлипенко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9358" y="260648"/>
            <a:ext cx="70855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Музыкально - ритмические движения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56721" r="5668" b="5608"/>
          <a:stretch/>
        </p:blipFill>
        <p:spPr>
          <a:xfrm>
            <a:off x="26383" y="1373174"/>
            <a:ext cx="6716193" cy="4052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EFEFF"/>
              </a:clrFrom>
              <a:clrTo>
                <a:srgbClr val="E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5926" r="3260" b="43703"/>
          <a:stretch/>
        </p:blipFill>
        <p:spPr>
          <a:xfrm>
            <a:off x="5165173" y="5073191"/>
            <a:ext cx="2525779" cy="1784809"/>
          </a:xfrm>
          <a:prstGeom prst="rect">
            <a:avLst/>
          </a:prstGeom>
        </p:spPr>
      </p:pic>
      <p:pic>
        <p:nvPicPr>
          <p:cNvPr id="9" name="Ляйля Хисматуллина - Листики дубовые (плюс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224" y="2191658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24040" y="3502759"/>
            <a:ext cx="33123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Учить детей простым </a:t>
            </a:r>
            <a:endParaRPr lang="ru-RU" dirty="0" smtClean="0"/>
          </a:p>
          <a:p>
            <a:r>
              <a:rPr lang="ru-RU" dirty="0" smtClean="0"/>
              <a:t>танцевальным </a:t>
            </a:r>
            <a:r>
              <a:rPr lang="ru-RU" dirty="0"/>
              <a:t>движениям с листочками</a:t>
            </a:r>
          </a:p>
        </p:txBody>
      </p:sp>
    </p:spTree>
    <p:extLst>
      <p:ext uri="{BB962C8B-B14F-4D97-AF65-F5344CB8AC3E}">
        <p14:creationId xmlns:p14="http://schemas.microsoft.com/office/powerpoint/2010/main" val="20868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68494" y="289943"/>
            <a:ext cx="20085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8980" y="1070050"/>
            <a:ext cx="71287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Учить двигаться в соответствии с характером музыки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916832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Птички»</a:t>
            </a:r>
          </a:p>
        </p:txBody>
      </p:sp>
      <p:pic>
        <p:nvPicPr>
          <p:cNvPr id="8" name="Ритмопластика - Вот летали птич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61739" y="2620144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1498"/>
            <a:ext cx="6563253" cy="43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763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107504" y="431478"/>
            <a:ext cx="8944296" cy="1377494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5" y="1488053"/>
            <a:ext cx="7596336" cy="541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8017</TotalTime>
  <Words>264</Words>
  <Application>Microsoft Office PowerPoint</Application>
  <PresentationFormat>Экран (4:3)</PresentationFormat>
  <Paragraphs>64</Paragraphs>
  <Slides>7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Dom17</cp:lastModifiedBy>
  <cp:revision>240</cp:revision>
  <dcterms:created xsi:type="dcterms:W3CDTF">2017-09-25T05:51:55Z</dcterms:created>
  <dcterms:modified xsi:type="dcterms:W3CDTF">2024-10-20T14:16:27Z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