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3" r:id="rId4"/>
    <p:sldId id="259" r:id="rId5"/>
    <p:sldId id="267" r:id="rId6"/>
    <p:sldId id="260" r:id="rId7"/>
    <p:sldId id="268" r:id="rId8"/>
    <p:sldId id="261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147248" cy="44127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i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«</a:t>
            </a:r>
            <a:r>
              <a:rPr lang="ru-RU" sz="4400" b="1" dirty="0" smtClean="0">
                <a:solidFill>
                  <a:srgbClr val="FF0000"/>
                </a:solidFill>
              </a:rPr>
              <a:t>Безопасная дорога</a:t>
            </a:r>
            <a:r>
              <a:rPr lang="ru-RU" sz="4400" b="1" dirty="0" smtClean="0">
                <a:solidFill>
                  <a:srgbClr val="FF0000"/>
                </a:solidFill>
              </a:rPr>
              <a:t>»</a:t>
            </a:r>
            <a:endParaRPr lang="ru-RU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II</a:t>
            </a:r>
            <a:r>
              <a:rPr lang="ru-RU" b="1" dirty="0" smtClean="0">
                <a:solidFill>
                  <a:srgbClr val="00B0F0"/>
                </a:solidFill>
              </a:rPr>
              <a:t> младша</a:t>
            </a:r>
            <a:r>
              <a:rPr lang="ru-RU" b="1" dirty="0" smtClean="0">
                <a:solidFill>
                  <a:srgbClr val="00B0F0"/>
                </a:solidFill>
              </a:rPr>
              <a:t>я </a:t>
            </a:r>
            <a:r>
              <a:rPr lang="ru-RU" b="1" dirty="0">
                <a:solidFill>
                  <a:srgbClr val="00B0F0"/>
                </a:solidFill>
              </a:rPr>
              <a:t>группа </a:t>
            </a:r>
            <a:r>
              <a:rPr lang="ru-RU" b="1" dirty="0" smtClean="0">
                <a:solidFill>
                  <a:srgbClr val="00B0F0"/>
                </a:solidFill>
              </a:rPr>
              <a:t>(3 </a:t>
            </a:r>
            <a:r>
              <a:rPr lang="ru-RU" b="1" dirty="0">
                <a:solidFill>
                  <a:srgbClr val="00B0F0"/>
                </a:solidFill>
              </a:rPr>
              <a:t>- </a:t>
            </a:r>
            <a:r>
              <a:rPr lang="ru-RU" b="1" dirty="0">
                <a:solidFill>
                  <a:srgbClr val="00B0F0"/>
                </a:solidFill>
              </a:rPr>
              <a:t>4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>
                <a:solidFill>
                  <a:srgbClr val="00B0F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F0"/>
                </a:solidFill>
              </a:rPr>
              <a:t>С </a:t>
            </a:r>
            <a:r>
              <a:rPr lang="en-US" b="1" dirty="0" smtClean="0">
                <a:solidFill>
                  <a:srgbClr val="00B0F0"/>
                </a:solidFill>
              </a:rPr>
              <a:t>14</a:t>
            </a:r>
            <a:r>
              <a:rPr lang="ru-RU" b="1" dirty="0" smtClean="0">
                <a:solidFill>
                  <a:srgbClr val="00B0F0"/>
                </a:solidFill>
              </a:rPr>
              <a:t>.</a:t>
            </a:r>
            <a:r>
              <a:rPr lang="en-US" b="1" dirty="0" smtClean="0">
                <a:solidFill>
                  <a:srgbClr val="00B0F0"/>
                </a:solidFill>
              </a:rPr>
              <a:t>1</a:t>
            </a:r>
            <a:r>
              <a:rPr lang="ru-RU" b="1" dirty="0" smtClean="0">
                <a:solidFill>
                  <a:srgbClr val="00B0F0"/>
                </a:solidFill>
              </a:rPr>
              <a:t>0.2024 </a:t>
            </a:r>
            <a:r>
              <a:rPr lang="ru-RU" b="1" dirty="0">
                <a:solidFill>
                  <a:srgbClr val="00B0F0"/>
                </a:solidFill>
              </a:rPr>
              <a:t>г. по </a:t>
            </a:r>
            <a:r>
              <a:rPr lang="en-US" b="1" dirty="0" smtClean="0">
                <a:solidFill>
                  <a:srgbClr val="00B0F0"/>
                </a:solidFill>
              </a:rPr>
              <a:t>2</a:t>
            </a:r>
            <a:r>
              <a:rPr lang="ru-RU" b="1" dirty="0" smtClean="0">
                <a:solidFill>
                  <a:srgbClr val="00B0F0"/>
                </a:solidFill>
              </a:rPr>
              <a:t>0.</a:t>
            </a:r>
            <a:r>
              <a:rPr lang="en-US" b="1" dirty="0" smtClean="0">
                <a:solidFill>
                  <a:srgbClr val="00B0F0"/>
                </a:solidFill>
              </a:rPr>
              <a:t>1</a:t>
            </a:r>
            <a:r>
              <a:rPr lang="ru-RU" b="1" dirty="0" smtClean="0">
                <a:solidFill>
                  <a:srgbClr val="00B0F0"/>
                </a:solidFill>
              </a:rPr>
              <a:t>0.2024 </a:t>
            </a:r>
            <a:r>
              <a:rPr lang="ru-RU" b="1" dirty="0">
                <a:solidFill>
                  <a:srgbClr val="00B0F0"/>
                </a:solidFill>
              </a:rPr>
              <a:t>г</a:t>
            </a:r>
            <a:r>
              <a:rPr lang="ru-RU" b="1" dirty="0" smtClean="0">
                <a:solidFill>
                  <a:srgbClr val="00B0F0"/>
                </a:solidFill>
              </a:rPr>
              <a:t>.</a:t>
            </a:r>
          </a:p>
          <a:p>
            <a:pPr marL="0" indent="0" algn="ctr">
              <a:buNone/>
            </a:pPr>
            <a:endParaRPr lang="ru-RU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sz="2000" b="1" dirty="0" smtClean="0">
                <a:solidFill>
                  <a:srgbClr val="FFC000"/>
                </a:solidFill>
              </a:rPr>
              <a:t>Воспитатель</a:t>
            </a:r>
            <a:r>
              <a:rPr lang="ru-RU" sz="2000" b="1" dirty="0" smtClean="0">
                <a:solidFill>
                  <a:srgbClr val="FFC000"/>
                </a:solidFill>
              </a:rPr>
              <a:t>:</a:t>
            </a:r>
            <a:r>
              <a:rPr lang="en-US" sz="2000" b="1" dirty="0" smtClean="0">
                <a:solidFill>
                  <a:srgbClr val="FFC000"/>
                </a:solidFill>
              </a:rPr>
              <a:t> </a:t>
            </a:r>
            <a:r>
              <a:rPr lang="ru-RU" sz="2000" b="1" dirty="0" err="1" smtClean="0">
                <a:solidFill>
                  <a:srgbClr val="FFC000"/>
                </a:solidFill>
              </a:rPr>
              <a:t>Докмит</a:t>
            </a:r>
            <a:r>
              <a:rPr lang="ru-RU" sz="2000" b="1" dirty="0" smtClean="0">
                <a:solidFill>
                  <a:srgbClr val="FFC000"/>
                </a:solidFill>
              </a:rPr>
              <a:t> Т.Д.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Седип</a:t>
            </a:r>
            <a:r>
              <a:rPr lang="ru-RU" sz="2000" b="1" dirty="0" smtClean="0">
                <a:solidFill>
                  <a:srgbClr val="FFC000"/>
                </a:solidFill>
              </a:rPr>
              <a:t> А.А.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Салчак</a:t>
            </a:r>
            <a:r>
              <a:rPr lang="ru-RU" sz="2000" b="1" dirty="0" smtClean="0">
                <a:solidFill>
                  <a:srgbClr val="FFC000"/>
                </a:solidFill>
              </a:rPr>
              <a:t> А.М.</a:t>
            </a:r>
            <a:endParaRPr lang="ru-RU" sz="2000" b="1" dirty="0" smtClean="0">
              <a:solidFill>
                <a:srgbClr val="FFC000"/>
              </a:solidFill>
            </a:endParaRPr>
          </a:p>
          <a:p>
            <a:pPr marL="114300" indent="0" algn="r">
              <a:buNone/>
            </a:pPr>
            <a:endParaRPr lang="ru-RU" sz="2000" b="1" dirty="0" smtClean="0">
              <a:solidFill>
                <a:srgbClr val="FFC000"/>
              </a:solidFill>
            </a:endParaRPr>
          </a:p>
          <a:p>
            <a:pPr marL="114300" indent="0" algn="ctr">
              <a:buNone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Сарыг-Сеп, 2024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188640"/>
            <a:ext cx="7622232" cy="8640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cap="all" dirty="0"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16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196752"/>
            <a:ext cx="6196405" cy="452631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Уважаемые родители!</a:t>
            </a:r>
          </a:p>
          <a:p>
            <a:pPr algn="ctr"/>
            <a:endParaRPr lang="ru-RU" sz="2800" b="1" dirty="0"/>
          </a:p>
          <a:p>
            <a:pPr marL="0" indent="0" algn="ctr">
              <a:buNone/>
            </a:pPr>
            <a:r>
              <a:rPr lang="ru-RU" sz="2800" b="1" dirty="0">
                <a:solidFill>
                  <a:srgbClr val="FFFF00"/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FFFF00"/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FFFF00"/>
                </a:solidFill>
              </a:rPr>
              <a:t>Отправить фотографии можно в группу </a:t>
            </a:r>
            <a:r>
              <a:rPr lang="ru-RU" sz="2800" b="1" dirty="0" err="1">
                <a:solidFill>
                  <a:srgbClr val="FFFF00"/>
                </a:solidFill>
              </a:rPr>
              <a:t>вайбер</a:t>
            </a:r>
            <a:r>
              <a:rPr lang="ru-RU" sz="2800" b="1" dirty="0">
                <a:solidFill>
                  <a:srgbClr val="FFFF00"/>
                </a:solidFill>
              </a:rPr>
              <a:t> или лично вашему воспитателю.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453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6720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Отгадайте с </a:t>
            </a:r>
            <a:r>
              <a:rPr lang="ru-RU" dirty="0" smtClean="0">
                <a:solidFill>
                  <a:srgbClr val="FF0000"/>
                </a:solidFill>
              </a:rPr>
              <a:t>ребенком загадку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72816"/>
            <a:ext cx="6768752" cy="4425298"/>
          </a:xfrm>
        </p:spPr>
      </p:pic>
    </p:spTree>
    <p:extLst>
      <p:ext uri="{BB962C8B-B14F-4D97-AF65-F5344CB8AC3E}">
        <p14:creationId xmlns:p14="http://schemas.microsoft.com/office/powerpoint/2010/main" val="30204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Покажите ребенку </a:t>
            </a:r>
            <a:r>
              <a:rPr lang="ru-RU" dirty="0">
                <a:solidFill>
                  <a:srgbClr val="FF0000"/>
                </a:solidFill>
              </a:rPr>
              <a:t>картинку и спросите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3" y="1700808"/>
            <a:ext cx="6552728" cy="4608511"/>
          </a:xfrm>
        </p:spPr>
      </p:pic>
    </p:spTree>
    <p:extLst>
      <p:ext uri="{BB962C8B-B14F-4D97-AF65-F5344CB8AC3E}">
        <p14:creationId xmlns:p14="http://schemas.microsoft.com/office/powerpoint/2010/main" val="3565156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476672"/>
            <a:ext cx="6965245" cy="136815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Назовите с ребенком </a:t>
            </a:r>
            <a:r>
              <a:rPr lang="ru-RU" dirty="0" smtClean="0">
                <a:solidFill>
                  <a:srgbClr val="FF0000"/>
                </a:solidFill>
              </a:rPr>
              <a:t>цвета светофора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132856"/>
            <a:ext cx="6912768" cy="4104456"/>
          </a:xfrm>
        </p:spPr>
      </p:pic>
    </p:spTree>
    <p:extLst>
      <p:ext uri="{BB962C8B-B14F-4D97-AF65-F5344CB8AC3E}">
        <p14:creationId xmlns:p14="http://schemas.microsoft.com/office/powerpoint/2010/main" val="245251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5791200" cy="100811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Выучи</a:t>
            </a:r>
            <a:r>
              <a:rPr lang="ru-RU" sz="2800" dirty="0" smtClean="0">
                <a:solidFill>
                  <a:srgbClr val="FF0000"/>
                </a:solidFill>
              </a:rPr>
              <a:t>те </a:t>
            </a:r>
            <a:r>
              <a:rPr lang="ru-RU" sz="2800" dirty="0" smtClean="0">
                <a:solidFill>
                  <a:srgbClr val="FF0000"/>
                </a:solidFill>
              </a:rPr>
              <a:t>с ребенком </a:t>
            </a:r>
            <a:r>
              <a:rPr lang="ru-RU" sz="2800" dirty="0" smtClean="0">
                <a:solidFill>
                  <a:srgbClr val="FF0000"/>
                </a:solidFill>
              </a:rPr>
              <a:t>стихотворение про Светофор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56792"/>
            <a:ext cx="7272808" cy="4320480"/>
          </a:xfrm>
        </p:spPr>
      </p:pic>
    </p:spTree>
    <p:extLst>
      <p:ext uri="{BB962C8B-B14F-4D97-AF65-F5344CB8AC3E}">
        <p14:creationId xmlns:p14="http://schemas.microsoft.com/office/powerpoint/2010/main" val="246143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859216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Поиграйте </a:t>
            </a:r>
            <a:r>
              <a:rPr lang="ru-RU" dirty="0" smtClean="0">
                <a:solidFill>
                  <a:srgbClr val="FF0000"/>
                </a:solidFill>
              </a:rPr>
              <a:t>с ребенком </a:t>
            </a:r>
            <a:r>
              <a:rPr lang="ru-RU" dirty="0" smtClean="0">
                <a:solidFill>
                  <a:srgbClr val="FF0000"/>
                </a:solidFill>
              </a:rPr>
              <a:t>в игру «Светофор»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916832"/>
            <a:ext cx="4876800" cy="3657600"/>
          </a:xfrm>
        </p:spPr>
      </p:pic>
    </p:spTree>
    <p:extLst>
      <p:ext uri="{BB962C8B-B14F-4D97-AF65-F5344CB8AC3E}">
        <p14:creationId xmlns:p14="http://schemas.microsoft.com/office/powerpoint/2010/main" val="296457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Нарисуй</a:t>
            </a:r>
            <a:r>
              <a:rPr lang="ru-RU" dirty="0" smtClean="0">
                <a:solidFill>
                  <a:srgbClr val="FF0000"/>
                </a:solidFill>
              </a:rPr>
              <a:t>те с ребенком Светофор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916832"/>
            <a:ext cx="6070311" cy="3657600"/>
          </a:xfrm>
        </p:spPr>
      </p:pic>
    </p:spTree>
    <p:extLst>
      <p:ext uri="{BB962C8B-B14F-4D97-AF65-F5344CB8AC3E}">
        <p14:creationId xmlns:p14="http://schemas.microsoft.com/office/powerpoint/2010/main" val="3327655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31224" cy="414037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Молодцы! Спасибо!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861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118</TotalTime>
  <Words>116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Базовая</vt:lpstr>
      <vt:lpstr>МБДОУ д/с № 5 «Родничок» комбинированного вида с. Сарыг-Сеп</vt:lpstr>
      <vt:lpstr>Презентация PowerPoint</vt:lpstr>
      <vt:lpstr>Отгадайте с ребенком загадку</vt:lpstr>
      <vt:lpstr>Покажите ребенку картинку и спросите:</vt:lpstr>
      <vt:lpstr>Назовите с ребенком цвета светофора</vt:lpstr>
      <vt:lpstr>Выучите с ребенком стихотворение про Светофор</vt:lpstr>
      <vt:lpstr>Поиграйте с ребенком в игру «Светофор»</vt:lpstr>
      <vt:lpstr>Нарисуйте с ребенком Светофор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13</cp:revision>
  <dcterms:created xsi:type="dcterms:W3CDTF">2024-01-30T04:43:33Z</dcterms:created>
  <dcterms:modified xsi:type="dcterms:W3CDTF">2024-09-02T12:39:28Z</dcterms:modified>
</cp:coreProperties>
</file>