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7" r:id="rId4"/>
    <p:sldId id="268" r:id="rId5"/>
    <p:sldId id="259" r:id="rId6"/>
    <p:sldId id="257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31640" y="505123"/>
            <a:ext cx="669674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неделя 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(с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14-20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октября 2024г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 минут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Лес, грибы, ягоды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Воспитатели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Салчак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С.С.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Кундуу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Б.Р.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Кужугет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К.К.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1196752"/>
            <a:ext cx="6840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Уважаемые родители!</a:t>
            </a: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Во время деятельности с ребенком, 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или лично воспитателю.</a:t>
            </a:r>
          </a:p>
        </p:txBody>
      </p:sp>
    </p:spTree>
    <p:extLst>
      <p:ext uri="{BB962C8B-B14F-4D97-AF65-F5344CB8AC3E}">
        <p14:creationId xmlns:p14="http://schemas.microsoft.com/office/powerpoint/2010/main" val="68425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915" y="-30694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7" y="1052736"/>
            <a:ext cx="8490978" cy="3802434"/>
          </a:xfrm>
        </p:spPr>
        <p:txBody>
          <a:bodyPr>
            <a:noAutofit/>
          </a:bodyPr>
          <a:lstStyle/>
          <a:p>
            <a:pPr algn="l"/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Отгадайте загадки: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 деревьев много разных,</a:t>
            </a:r>
            <a:b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Трав, лишайников, кустов,</a:t>
            </a:r>
            <a:b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Птиц, зверей, грибов и ягод,</a:t>
            </a:r>
            <a:b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И, конечно – комаров.</a:t>
            </a:r>
            <a:b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 всегда полно чудес –</a:t>
            </a:r>
            <a:b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люблю прогулки в … (ЛЕС</a:t>
            </a: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0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2">
                    <a:lumMod val="75000"/>
                  </a:schemeClr>
                </a:solidFill>
              </a:rPr>
              <a:t>Что растет в лесу у дорожки?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i="1" dirty="0">
                <a:solidFill>
                  <a:schemeClr val="tx2">
                    <a:lumMod val="75000"/>
                  </a:schemeClr>
                </a:solidFill>
              </a:rPr>
              <a:t>Есть у них и шляпки и ножки. (грибы)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i="1" dirty="0">
                <a:solidFill>
                  <a:schemeClr val="tx2">
                    <a:lumMod val="75000"/>
                  </a:schemeClr>
                </a:solidFill>
              </a:rPr>
              <a:t>*Бусы красные висят,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i="1" dirty="0">
                <a:solidFill>
                  <a:schemeClr val="tx2">
                    <a:lumMod val="75000"/>
                  </a:schemeClr>
                </a:solidFill>
              </a:rPr>
              <a:t>Из кустов на нас глядят.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i="1" dirty="0">
                <a:solidFill>
                  <a:schemeClr val="tx2">
                    <a:lumMod val="75000"/>
                  </a:schemeClr>
                </a:solidFill>
              </a:rPr>
              <a:t>Очень любят бусы эти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i="1" dirty="0">
                <a:solidFill>
                  <a:schemeClr val="tx2">
                    <a:lumMod val="75000"/>
                  </a:schemeClr>
                </a:solidFill>
              </a:rPr>
              <a:t>Собирать в лукошко дети. (ягоды)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PK\Desktop\1686979814_kartin-papik-pro-p-kartinki-gribi-tsveti-yagodi-dlya-detei-3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620688"/>
            <a:ext cx="4876390" cy="345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689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915" y="-30694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0890" y="76470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«Какой- какое»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Задаете вопрос к ребенку: 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земляники варенье будет какое?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отвечает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«Земляничное» и т.д.)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черники варенье какое? Из клюквы? Из малины?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Компот из малины, будет какой? Из Земляники? Из черники? Из клюквы?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Повидло из черники? Из земляники? Из малины?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397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915" y="-30694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https://nsportal.ru/sites/default/files/2020/10/11/les-priroda-osen-listva-rek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Picture 2" descr="C:\Users\PK\Desktop\978201737cf9560248ff75cb9e5a67c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77796"/>
            <a:ext cx="4896544" cy="6299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01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64759" y="548680"/>
            <a:ext cx="763284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Аппликация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Грибы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Предложить ребенку сделать аппликацию из цветной бумаги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Грибы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Для этого нам понадобится: цветная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бумага: зеленого, желтого, коричневого, красного и белого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цвета,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елый картон для банки, клей, ножницы, салфетки.</a:t>
            </a:r>
          </a:p>
          <a:p>
            <a:endParaRPr lang="ru-RU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074" name="Picture 2" descr="C:\Users\PK\Desktop\Без назва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996952"/>
            <a:ext cx="4672644" cy="341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5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59" y="356463"/>
            <a:ext cx="78488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Нарисуем вместе с ребенком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ягодку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Нам понадобятся: листок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бумаги,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акварель, кисточка,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непролевайка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и веселое настроение.</a:t>
            </a:r>
          </a:p>
        </p:txBody>
      </p:sp>
      <p:pic>
        <p:nvPicPr>
          <p:cNvPr id="4098" name="Picture 2" descr="C:\Users\PK\Desktop\detsad-222332-164179273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3" r="73369" b="68887"/>
          <a:stretch/>
        </p:blipFill>
        <p:spPr bwMode="auto">
          <a:xfrm>
            <a:off x="2627784" y="1628800"/>
            <a:ext cx="3293895" cy="4379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2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88840" y="2348880"/>
            <a:ext cx="5061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</a:p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05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169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Отгадайте загадки: Там деревьев много разных, Трав, лишайников, кустов, Птиц, зверей, грибов и ягод, И, конечно – комаров. Там всегда полно чудес – Я люблю прогулки в … (ЛЕС) Что растет в лесу у дорожки? Есть у них и шляпки и ножки. (грибы) *Бусы красные висят, Из кустов на нас глядят. Очень любят бусы эти Собирать в лукошко дети. (ягоды)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PK</dc:creator>
  <cp:lastModifiedBy>PK</cp:lastModifiedBy>
  <cp:revision>31</cp:revision>
  <dcterms:created xsi:type="dcterms:W3CDTF">2022-01-31T03:51:45Z</dcterms:created>
  <dcterms:modified xsi:type="dcterms:W3CDTF">2024-10-17T08:58:46Z</dcterms:modified>
</cp:coreProperties>
</file>