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071569"/>
          </a:xfrm>
        </p:spPr>
        <p:txBody>
          <a:bodyPr>
            <a:norm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71678"/>
            <a:ext cx="7272366" cy="356712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(14-20 октября 2024г.)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средняя 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pPr algn="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физического воспитания</a:t>
            </a:r>
          </a:p>
          <a:p>
            <a:pPr algn="r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endParaRPr lang="ru-RU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71678"/>
            <a:ext cx="7272366" cy="2500330"/>
          </a:xfrm>
        </p:spPr>
        <p:txBody>
          <a:bodyPr>
            <a:normAutofit/>
          </a:bodyPr>
          <a:lstStyle/>
          <a:p>
            <a:r>
              <a:rPr lang="ru-RU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" name="Рисунок 3" descr="C:\Users\ДОУ №5\Downloads\unnamed.jpg"/>
          <p:cNvPicPr/>
          <p:nvPr/>
        </p:nvPicPr>
        <p:blipFill>
          <a:blip r:embed="rId3" cstate="print"/>
          <a:srcRect l="5372" t="14285" r="65909" b="52273"/>
          <a:stretch>
            <a:fillRect/>
          </a:stretch>
        </p:blipFill>
        <p:spPr bwMode="auto">
          <a:xfrm>
            <a:off x="357158" y="785794"/>
            <a:ext cx="2714644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357554" y="1714488"/>
            <a:ext cx="4143404" cy="1857388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И.п. Ноги врозь, кубики в стороны.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1,2 – руки вперёд, поставить кубик на кубик (5-6 раз)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И.п. Стоя, ноги врозь, кубики вниз.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1-2 – наклон, кубики назад, коснуться друг друга (5-6 раз) и.п.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ДОУ №5\Downloads\unnamed.jpg"/>
          <p:cNvPicPr/>
          <p:nvPr/>
        </p:nvPicPr>
        <p:blipFill>
          <a:blip r:embed="rId3" cstate="print"/>
          <a:srcRect l="6038" t="51777" r="66235" b="13198"/>
          <a:stretch>
            <a:fillRect/>
          </a:stretch>
        </p:blipFill>
        <p:spPr bwMode="auto">
          <a:xfrm>
            <a:off x="5286380" y="3857628"/>
            <a:ext cx="2786082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571868" y="1714488"/>
            <a:ext cx="4214842" cy="185738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И.п. Стойка, ноги вместе кубики к плечам.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1,2 – круглый присед, кубики на пол перед стопами(5-6 раз)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И.п. Стоя, ноги врозь, кубики на пояс.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1-2 – поворот туловища вправо руки, кубики внизу и.п. 3-4 – то же другую сторону (5-6 раз) 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unnamed.jpg"/>
          <p:cNvPicPr/>
          <p:nvPr/>
        </p:nvPicPr>
        <p:blipFill>
          <a:blip r:embed="rId3" cstate="print"/>
          <a:srcRect l="49739" t="12690" r="20417" b="51777"/>
          <a:stretch>
            <a:fillRect/>
          </a:stretch>
        </p:blipFill>
        <p:spPr bwMode="auto">
          <a:xfrm>
            <a:off x="500034" y="642918"/>
            <a:ext cx="2714644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unnamed.jpg"/>
          <p:cNvPicPr/>
          <p:nvPr/>
        </p:nvPicPr>
        <p:blipFill>
          <a:blip r:embed="rId3" cstate="print"/>
          <a:srcRect l="51166" t="48731" r="20027" b="12690"/>
          <a:stretch>
            <a:fillRect/>
          </a:stretch>
        </p:blipFill>
        <p:spPr bwMode="auto">
          <a:xfrm>
            <a:off x="5000628" y="3786190"/>
            <a:ext cx="2857520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571868" y="1714488"/>
            <a:ext cx="4214842" cy="185738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И.п. Стойка, ноги вместе кубики к плечам.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1,2 – круглый присед, кубики на пол перед стопами(5-6 раз)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И.п. Стоя, ноги врозь, кубики на пояс.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1-2 – поворот туловища вправо руки, кубики внизу и.п. 3-4 – то же другую сторону (5-6 раз) 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unnamed.jpg"/>
          <p:cNvPicPr/>
          <p:nvPr/>
        </p:nvPicPr>
        <p:blipFill>
          <a:blip r:embed="rId3" cstate="print"/>
          <a:srcRect l="49739" t="12690" r="20417" b="51777"/>
          <a:stretch>
            <a:fillRect/>
          </a:stretch>
        </p:blipFill>
        <p:spPr bwMode="auto">
          <a:xfrm>
            <a:off x="500034" y="642918"/>
            <a:ext cx="2714644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unnamed.jpg"/>
          <p:cNvPicPr/>
          <p:nvPr/>
        </p:nvPicPr>
        <p:blipFill>
          <a:blip r:embed="rId3" cstate="print"/>
          <a:srcRect l="51166" t="48731" r="20027" b="12690"/>
          <a:stretch>
            <a:fillRect/>
          </a:stretch>
        </p:blipFill>
        <p:spPr bwMode="auto">
          <a:xfrm>
            <a:off x="5000628" y="3786190"/>
            <a:ext cx="2857520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428868"/>
            <a:ext cx="7272366" cy="2143140"/>
          </a:xfrm>
        </p:spPr>
        <p:txBody>
          <a:bodyPr>
            <a:normAutofit/>
          </a:bodyPr>
          <a:lstStyle/>
          <a:p>
            <a:r>
              <a:rPr lang="ru-RU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br>
              <a:rPr lang="ru-RU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181</Words>
  <PresentationFormat>Экран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Муниципальное бюджетное образовательное учреждение детский сад № 5 «Родничок» комбинированного вида с. Сарыг-Сеп  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детский сад № 5 «Родничок» комбинированного вида с. Сарыг-Сеп  </dc:title>
  <dc:creator>ДОУ №5</dc:creator>
  <cp:lastModifiedBy>Пользователь Windows</cp:lastModifiedBy>
  <cp:revision>8</cp:revision>
  <dcterms:created xsi:type="dcterms:W3CDTF">2024-01-30T06:45:31Z</dcterms:created>
  <dcterms:modified xsi:type="dcterms:W3CDTF">2024-09-04T14:19:12Z</dcterms:modified>
</cp:coreProperties>
</file>