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0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2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8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8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3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9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2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C90C-67DA-4B2A-AC5E-C9B0D2B5F9E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1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web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8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«Родничок» комбинированного вида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Сарыг-Сеп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по 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«Здравствуй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32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629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Музыкально - ритмические движения "Марш  и бег". </a:t>
            </a:r>
            <a:br>
              <a:rPr lang="ru-RU" sz="3200" b="1" dirty="0"/>
            </a:br>
            <a:r>
              <a:rPr lang="ru-RU" sz="3200" b="1" i="1" dirty="0"/>
              <a:t>Взрослые вместе с детьми шагают и бегают. 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i="1" dirty="0"/>
              <a:t>Движения выполняем вместе со словами.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8"/>
            <a:ext cx="12192000" cy="68547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45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Выучить </a:t>
            </a:r>
            <a:r>
              <a:rPr lang="ru-RU" dirty="0" smtClean="0"/>
              <a:t>песню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Осень</a:t>
            </a:r>
            <a:r>
              <a:rPr lang="ru-RU" sz="2700" b="1" dirty="0"/>
              <a:t>, осень золотом одета.</a:t>
            </a:r>
            <a:br>
              <a:rPr lang="ru-RU" sz="2700" b="1" dirty="0"/>
            </a:br>
            <a:r>
              <a:rPr lang="ru-RU" sz="2700" b="1" dirty="0"/>
              <a:t>Осень, осень любят очень дети.</a:t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Припев:</a:t>
            </a:r>
            <a:br>
              <a:rPr lang="ru-RU" sz="2700" b="1" dirty="0"/>
            </a:br>
            <a:r>
              <a:rPr lang="ru-RU" sz="2700" b="1" dirty="0"/>
              <a:t>Улетели птицы на юга</a:t>
            </a:r>
            <a:br>
              <a:rPr lang="ru-RU" sz="2700" b="1" dirty="0"/>
            </a:br>
            <a:r>
              <a:rPr lang="ru-RU" sz="2700" b="1" dirty="0"/>
              <a:t>И стоят в осеннем поле жёлтые стога.</a:t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Осень, осень в гости к себе просим.</a:t>
            </a:r>
            <a:br>
              <a:rPr lang="ru-RU" sz="2700" b="1" dirty="0"/>
            </a:br>
            <a:r>
              <a:rPr lang="ru-RU" sz="2700" b="1" dirty="0"/>
              <a:t>Сказку принесла нам чудо осень.</a:t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Припев.</a:t>
            </a:r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889844"/>
            <a:ext cx="879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ru-RU" dirty="0"/>
          </a:p>
        </p:txBody>
      </p:sp>
      <p:pic>
        <p:nvPicPr>
          <p:cNvPr id="6" name="osen-zolotom-od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8582" y="1259176"/>
            <a:ext cx="609600" cy="609600"/>
          </a:xfrm>
          <a:prstGeom prst="rect">
            <a:avLst/>
          </a:prstGeom>
        </p:spPr>
      </p:pic>
      <p:pic>
        <p:nvPicPr>
          <p:cNvPr id="7" name="osen-zolotom-odeta-karaok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782" y="3522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Музыкально-ритмическая игра </a:t>
            </a:r>
            <a:br>
              <a:rPr lang="ru-RU" dirty="0" smtClean="0"/>
            </a:br>
            <a:endParaRPr lang="ru-RU" sz="3600" dirty="0"/>
          </a:p>
        </p:txBody>
      </p:sp>
      <p:pic>
        <p:nvPicPr>
          <p:cNvPr id="6" name="музыкально-ритмическая игра - молоточе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</Words>
  <Application>Microsoft Office PowerPoint</Application>
  <PresentationFormat>Широкоэкранный</PresentationFormat>
  <Paragraphs>5</Paragraphs>
  <Slides>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Тема Office</vt:lpstr>
      <vt:lpstr>МБДОУ №5 «Родничок» комбинированного вида  с. Сарыг-Сеп  Дистанционное обучение  с 14 по 20 октября  Старшая группа  Тема: «Здравствуй Осень »  2024 год</vt:lpstr>
      <vt:lpstr>Музыкально - ритмические движения "Марш  и бег".  Взрослые вместе с детьми шагают и бегают.  Движения выполняем вместе со словами. </vt:lpstr>
      <vt:lpstr>Выучить песню  Осень, осень золотом одета. Осень, осень любят очень дети.  Припев: Улетели птицы на юга И стоят в осеннем поле жёлтые стога.  Осень, осень в гости к себе просим. Сказку принесла нам чудо осень.  Припев.</vt:lpstr>
      <vt:lpstr>Музыкально-ритмическая игра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 «Родничок» комбинированного вида  с. Сарыг-Сеп  Дистанционное обучение  I – неделя Сентября   I младшая группа  Тема: «Здравствуй детский сад »  2024 год</dc:title>
  <dc:creator>User</dc:creator>
  <cp:lastModifiedBy>User</cp:lastModifiedBy>
  <cp:revision>14</cp:revision>
  <dcterms:created xsi:type="dcterms:W3CDTF">2024-09-05T00:27:24Z</dcterms:created>
  <dcterms:modified xsi:type="dcterms:W3CDTF">2024-10-06T05:52:19Z</dcterms:modified>
</cp:coreProperties>
</file>