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DC2C8-956E-4F42-8CF7-7799333C452C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6B04E-F6E2-425A-B9B1-4C9C993A1A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14-20 октября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Рада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оржаковна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вместе, пальцы согнуты в кулак, поднять руки вверх. Разжать пальцы и потянуться, смотреть на пальцы рук.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руки на поясе,, присесть, прямые руки вперед.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ноги вместе, поднять руки через стороны вверх, наклоны вперед, достаем пальцами пола, колени стараемся не сгибать.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g4.jpg"/>
          <p:cNvPicPr/>
          <p:nvPr/>
        </p:nvPicPr>
        <p:blipFill>
          <a:blip r:embed="rId4"/>
          <a:srcRect l="3768" t="25226" r="79131" b="44355"/>
          <a:stretch>
            <a:fillRect/>
          </a:stretch>
        </p:blipFill>
        <p:spPr bwMode="auto">
          <a:xfrm>
            <a:off x="2428860" y="114298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4.jpg"/>
          <p:cNvPicPr/>
          <p:nvPr/>
        </p:nvPicPr>
        <p:blipFill>
          <a:blip r:embed="rId4"/>
          <a:srcRect l="21159" t="30242" r="51415" b="44355"/>
          <a:stretch>
            <a:fillRect/>
          </a:stretch>
        </p:blipFill>
        <p:spPr bwMode="auto">
          <a:xfrm>
            <a:off x="2428860" y="4000504"/>
            <a:ext cx="200026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4.jpg"/>
          <p:cNvPicPr/>
          <p:nvPr/>
        </p:nvPicPr>
        <p:blipFill>
          <a:blip r:embed="rId4"/>
          <a:srcRect l="8406" t="57258" r="53044" b="12903"/>
          <a:stretch>
            <a:fillRect/>
          </a:stretch>
        </p:blipFill>
        <p:spPr bwMode="auto">
          <a:xfrm>
            <a:off x="6072198" y="4000504"/>
            <a:ext cx="2643206" cy="1704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стоя на коленях, руки в стороны прогибаясь поворачивая туловище на право, правой руки коснуться пяток.  То же самое с другую стороны(6-8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руки вперед, махи ногами в правую ногу в левую руку.  Левую руку на правую.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ноги врозь, руки на поясе. Выпады на правую ногу, руки прямые, спинку держим прямо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79af3289c2b35fe69b610d09af9ac65a.jpeg"/>
          <p:cNvPicPr/>
          <p:nvPr/>
        </p:nvPicPr>
        <p:blipFill>
          <a:blip r:embed="rId4" cstate="print"/>
          <a:srcRect l="1688" t="2616" r="74894" b="68896"/>
          <a:stretch>
            <a:fillRect/>
          </a:stretch>
        </p:blipFill>
        <p:spPr bwMode="auto">
          <a:xfrm>
            <a:off x="2285984" y="857232"/>
            <a:ext cx="1928826" cy="1790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79af3289c2b35fe69b610d09af9ac65a.jpeg"/>
          <p:cNvPicPr/>
          <p:nvPr/>
        </p:nvPicPr>
        <p:blipFill>
          <a:blip r:embed="rId4" cstate="print"/>
          <a:srcRect l="2110" t="33721" r="74894" b="39244"/>
          <a:stretch>
            <a:fillRect/>
          </a:stretch>
        </p:blipFill>
        <p:spPr bwMode="auto">
          <a:xfrm>
            <a:off x="2857488" y="4071942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79af3289c2b35fe69b610d09af9ac65a.jpeg"/>
          <p:cNvPicPr/>
          <p:nvPr/>
        </p:nvPicPr>
        <p:blipFill>
          <a:blip r:embed="rId4" cstate="print"/>
          <a:srcRect l="2110" t="64535" r="78270" b="4070"/>
          <a:stretch>
            <a:fillRect/>
          </a:stretch>
        </p:blipFill>
        <p:spPr bwMode="auto">
          <a:xfrm>
            <a:off x="6500826" y="4714884"/>
            <a:ext cx="207170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упор присед на правой ноге, левую назад на носок. Руки прямые, каждый счет прыжками смена положение ног.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руки за головы, наклоны в стороны.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ноги врозь, руки на поясе. Круговые движения бедрами.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79af3289c2b35fe69b610d09af9ac65a.jpeg"/>
          <p:cNvPicPr/>
          <p:nvPr/>
        </p:nvPicPr>
        <p:blipFill>
          <a:blip r:embed="rId4" cstate="print"/>
          <a:srcRect l="75768" t="2035" r="1365" b="80523"/>
          <a:stretch>
            <a:fillRect/>
          </a:stretch>
        </p:blipFill>
        <p:spPr bwMode="auto">
          <a:xfrm>
            <a:off x="2214546" y="1285860"/>
            <a:ext cx="1928826" cy="1500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on_Jx9u2waY.jpg"/>
          <p:cNvPicPr/>
          <p:nvPr/>
        </p:nvPicPr>
        <p:blipFill>
          <a:blip r:embed="rId5"/>
          <a:srcRect l="49783" t="27355" r="13449" b="54708"/>
          <a:stretch>
            <a:fillRect/>
          </a:stretch>
        </p:blipFill>
        <p:spPr bwMode="auto">
          <a:xfrm>
            <a:off x="2428860" y="4143380"/>
            <a:ext cx="214314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hH_VKWeHwls.jpg"/>
          <p:cNvPicPr/>
          <p:nvPr/>
        </p:nvPicPr>
        <p:blipFill>
          <a:blip r:embed="rId6"/>
          <a:srcRect l="12073" t="26829" r="56098" b="45366"/>
          <a:stretch>
            <a:fillRect/>
          </a:stretch>
        </p:blipFill>
        <p:spPr bwMode="auto">
          <a:xfrm>
            <a:off x="5857884" y="4214818"/>
            <a:ext cx="20002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ноги вместе, прыжок ноги врозь 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руки на поясе прыжком отводить в сторону то правую то левую ногу. 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img41.jpg"/>
          <p:cNvPicPr/>
          <p:nvPr/>
        </p:nvPicPr>
        <p:blipFill>
          <a:blip r:embed="rId4"/>
          <a:srcRect l="15609" t="19799" r="58207" b="44631"/>
          <a:stretch>
            <a:fillRect/>
          </a:stretch>
        </p:blipFill>
        <p:spPr bwMode="auto">
          <a:xfrm>
            <a:off x="2000232" y="1714488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img34.jpg"/>
          <p:cNvPicPr/>
          <p:nvPr/>
        </p:nvPicPr>
        <p:blipFill>
          <a:blip r:embed="rId5"/>
          <a:srcRect l="63729" t="27602" r="11186" b="38462"/>
          <a:stretch>
            <a:fillRect/>
          </a:stretch>
        </p:blipFill>
        <p:spPr bwMode="auto">
          <a:xfrm>
            <a:off x="4429124" y="4214818"/>
            <a:ext cx="264320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1643050"/>
            <a:ext cx="6572296" cy="2357454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</Words>
  <PresentationFormat>Экран (4:3)</PresentationFormat>
  <Paragraphs>21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ноги вместе, пальцы согнуты в кулак, поднять руки вверх. Разжать пальцы и потянуться, смотреть на пальцы рук. (6-8 раз) 2. И.п. – стоя, руки на поясе,, присесть, прямые руки вперед. (6-8 раз) 3. И.п. – ноги вместе, поднять руки через стороны вверх, наклоны вперед, достаем пальцами пола, колени стараемся не сгибать. (6-8 раз).  </vt:lpstr>
      <vt:lpstr> 1. И.п. – стоя на коленях, руки в стороны прогибаясь поворачивая туловище на право, правой руки коснуться пяток.  То же самое с другую стороны(6-8 раз) 2. И.п. – стоя, руки вперед, махи ногами в правую ногу в левую руку.  Левую руку на правую. (6-8 раз) 3. И.п. – ноги врозь, руки на поясе. Выпады на правую ногу, руки прямые, спинку держим прямо (6-8 раз).  </vt:lpstr>
      <vt:lpstr> 1. И.п. – упор присед на правой ноге, левую назад на носок. Руки прямые, каждый счет прыжками смена положение ног. (6-8 раз) 2. И.п. – стоя, руки за головы, наклоны в стороны. (6-8 раз) 3. И.п. – ноги врозь, руки на поясе. Круговые движения бедрами. (6-8 раз).  </vt:lpstr>
      <vt:lpstr> 1. И.п. – ноги вместе, прыжок ноги врозь (6-8 раз) 2. руки на поясе прыжком отводить в сторону то правую то левую ногу. (6-8 раз).  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3</cp:revision>
  <dcterms:created xsi:type="dcterms:W3CDTF">2024-02-04T11:26:38Z</dcterms:created>
  <dcterms:modified xsi:type="dcterms:W3CDTF">2024-09-04T03:45:37Z</dcterms:modified>
</cp:coreProperties>
</file>