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93" r:id="rId2"/>
    <p:sldId id="294" r:id="rId3"/>
    <p:sldId id="446" r:id="rId4"/>
    <p:sldId id="371" r:id="rId5"/>
    <p:sldId id="476" r:id="rId6"/>
    <p:sldId id="459" r:id="rId7"/>
    <p:sldId id="467" r:id="rId8"/>
    <p:sldId id="477" r:id="rId9"/>
    <p:sldId id="461" r:id="rId10"/>
    <p:sldId id="466" r:id="rId11"/>
    <p:sldId id="468" r:id="rId12"/>
    <p:sldId id="478" r:id="rId13"/>
    <p:sldId id="438" r:id="rId14"/>
    <p:sldId id="439" r:id="rId15"/>
    <p:sldId id="440" r:id="rId16"/>
    <p:sldId id="473" r:id="rId17"/>
    <p:sldId id="390" r:id="rId18"/>
    <p:sldId id="397" r:id="rId19"/>
    <p:sldId id="488" r:id="rId20"/>
    <p:sldId id="489" r:id="rId21"/>
    <p:sldId id="490" r:id="rId22"/>
    <p:sldId id="491" r:id="rId23"/>
    <p:sldId id="492" r:id="rId24"/>
    <p:sldId id="493" r:id="rId25"/>
    <p:sldId id="499" r:id="rId26"/>
    <p:sldId id="484" r:id="rId27"/>
    <p:sldId id="495" r:id="rId28"/>
    <p:sldId id="396" r:id="rId29"/>
    <p:sldId id="501" r:id="rId30"/>
    <p:sldId id="486" r:id="rId31"/>
    <p:sldId id="483" r:id="rId32"/>
    <p:sldId id="498" r:id="rId33"/>
    <p:sldId id="500" r:id="rId34"/>
    <p:sldId id="599" r:id="rId35"/>
    <p:sldId id="589" r:id="rId36"/>
    <p:sldId id="590" r:id="rId37"/>
    <p:sldId id="591" r:id="rId38"/>
    <p:sldId id="576" r:id="rId39"/>
    <p:sldId id="577" r:id="rId40"/>
    <p:sldId id="592" r:id="rId41"/>
    <p:sldId id="593" r:id="rId42"/>
    <p:sldId id="594" r:id="rId43"/>
    <p:sldId id="600" r:id="rId44"/>
    <p:sldId id="550" r:id="rId45"/>
    <p:sldId id="505" r:id="rId46"/>
    <p:sldId id="508" r:id="rId47"/>
    <p:sldId id="506" r:id="rId48"/>
    <p:sldId id="546" r:id="rId49"/>
    <p:sldId id="565" r:id="rId50"/>
    <p:sldId id="534" r:id="rId51"/>
    <p:sldId id="574" r:id="rId52"/>
    <p:sldId id="533" r:id="rId53"/>
    <p:sldId id="535" r:id="rId54"/>
    <p:sldId id="544" r:id="rId55"/>
    <p:sldId id="536" r:id="rId56"/>
    <p:sldId id="539" r:id="rId57"/>
    <p:sldId id="545" r:id="rId58"/>
    <p:sldId id="569" r:id="rId59"/>
    <p:sldId id="561" r:id="rId60"/>
    <p:sldId id="562" r:id="rId61"/>
    <p:sldId id="566" r:id="rId62"/>
    <p:sldId id="568" r:id="rId63"/>
    <p:sldId id="549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904EC-04E0-425F-906C-B0F379CAA395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915E-0929-4225-8B80-C6C570FD5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04055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МБДОУ д/с №5 «Родничок»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комбинированного вида с. Сарыг-Сеп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Дистанционное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неделя (с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22 октября) 2024г.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Старшая  группа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длительность занятия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25 минут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8064896" cy="1008112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400" b="1" dirty="0" smtClean="0"/>
          </a:p>
          <a:p>
            <a:pPr algn="r"/>
            <a:endParaRPr lang="ru-RU" sz="2400" b="1" dirty="0"/>
          </a:p>
          <a:p>
            <a:pPr algn="r"/>
            <a:endParaRPr lang="ru-RU" sz="2400" b="1" dirty="0" smtClean="0"/>
          </a:p>
          <a:p>
            <a:pPr algn="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 </a:t>
            </a: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Милёхина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Н.Е.</a:t>
            </a: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400" dirty="0">
                <a:latin typeface="Times New Roman" pitchFamily="18" charset="0"/>
                <a:cs typeface="Times New Roman" pitchFamily="18" charset="0"/>
              </a:rPr>
            </a:b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99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Враги у ежей: филины, лисы и другие хищники. Колючки и сворачивание в клубок – это природная защита Ежи приносят пользу - уничтожают вредителей, их нельзя обижать.</a:t>
            </a:r>
            <a:endParaRPr lang="ru-RU" sz="2700" dirty="0"/>
          </a:p>
        </p:txBody>
      </p:sp>
      <p:pic>
        <p:nvPicPr>
          <p:cNvPr id="4" name="Picture 2" descr="C:\Users\Админ\Downloads\Животные для през\Slide4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610681" cy="4958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71703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Послушайте рассказ про ежей 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 Однажды в теплый осенний день мама ежиха вывела ежат на небольшую лесную полянку. Там росли травка и мох, лежал старый пень, было много ягод и разных насекомых. Ежата маленькие, колючие, любопытные и забавные. Они сразу разбежались по полянке. Мама ежиха наблюдает за своими ежатами и учит их добывать в лесу пищу. Ежиха большая, заботливая, любящая, охраняет от хищников своих ежат. Один ежонок повстречал на пне большого жука. Другой ежонок стал охотиться на зеленого кузнечика. Третий малыш заметил в траве червяка и поспешил за ним. Ежатам очень нравится гулять на лесной полянке. Это дружная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ежиная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семья. </a:t>
            </a:r>
          </a:p>
          <a:p>
            <a:endParaRPr lang="ru-RU" dirty="0"/>
          </a:p>
        </p:txBody>
      </p:sp>
      <p:pic>
        <p:nvPicPr>
          <p:cNvPr id="5" name="Picture 2" descr="C:\Users\Админ\Downloads\Животные для през\1685544584_polinka-top-p-yezhikha-s-yezhatami-kartinki-krasivo-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20688"/>
            <a:ext cx="3787083" cy="2852936"/>
          </a:xfrm>
          <a:prstGeom prst="rect">
            <a:avLst/>
          </a:prstGeom>
          <a:noFill/>
        </p:spPr>
      </p:pic>
      <p:pic>
        <p:nvPicPr>
          <p:cNvPr id="6" name="Picture 2" descr="C:\Users\Админ\Downloads\Животные для през\maxresdefault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73652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\Downloads\Животные для през\Slide14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41911" cy="6331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картины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- Придумай название этой картине (Семья ежей.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Ежиная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семейка. Мама ежиха, папа ёж и ежата. Ежи на лесной полянке… ). - Что изображено на этой картине? (лесная полянка). - А какое время года? (ранняя осень) - Что нарисовано на полянке? (трава, ягоды, жук, кузнечик, мох…). - Кого вы видите здесь? (ежей) - Сколько их (четверо). (Мама- ежиха и трое ежат). - Какая мама ежиха? (большая, колючая, заботливая, внимательная, охраняет своих малышей…). -Как вы думаете, зачем мама ежиха привела ежат на полянку? (найти пищу, погулять, побегать, порезвиться…). - Какие ежата? (маленькие, хорошенькие, забавные, шустрые). - Что делают ежата на полянке? (гуляют, ищут пищу, увидели жука, кузнечика…). - Как вы думаете, нравится ежатам на лесной полянке? Почему?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составления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Сначала нужно описать лесную полянку, на которую мама ежиха привела ежат.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 Затем расскажите, какие ежата.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Потом опишите маму ежиху. Теперь нужно рассказать про каждого ежонка, что делают на полянке: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увидел второй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ежонок?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пошел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 сейчас я предлагаю вам нарисовать эту дружную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ежиную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семью на прогулке Я знаю, у вас все получится. Жду ваши работы.7. И в конце сказать, понравилось ли ежатам на полянке.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154627" name="Object 3"/>
          <p:cNvGraphicFramePr>
            <a:graphicFrameLocks noChangeAspect="1"/>
          </p:cNvGraphicFramePr>
          <p:nvPr/>
        </p:nvGraphicFramePr>
        <p:xfrm>
          <a:off x="3878263" y="3184525"/>
          <a:ext cx="1387475" cy="488950"/>
        </p:xfrm>
        <a:graphic>
          <a:graphicData uri="http://schemas.openxmlformats.org/presentationml/2006/ole">
            <p:oleObj spid="_x0000_s154627" name="Объект упаковщика для оболочки" showAsIcon="1" r:id="rId3" imgW="1387080" imgH="488520" progId="Package">
              <p:embed/>
            </p:oleObj>
          </a:graphicData>
        </a:graphic>
      </p:graphicFrame>
      <p:pic>
        <p:nvPicPr>
          <p:cNvPr id="11" name="Picture 4" descr="C:\Users\Админ\Downloads\Животные для през\000-12-730x5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623387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2034" name="Object 2"/>
          <p:cNvGraphicFramePr>
            <a:graphicFrameLocks noChangeAspect="1"/>
          </p:cNvGraphicFramePr>
          <p:nvPr/>
        </p:nvGraphicFramePr>
        <p:xfrm>
          <a:off x="3575050" y="3184525"/>
          <a:ext cx="1993900" cy="488950"/>
        </p:xfrm>
        <a:graphic>
          <a:graphicData uri="http://schemas.openxmlformats.org/presentationml/2006/ole">
            <p:oleObj spid="_x0000_s172034" name="Объект упаковщика для оболочки" showAsIcon="1" r:id="rId3" imgW="1994400" imgH="488520" progId="Package">
              <p:embed/>
            </p:oleObj>
          </a:graphicData>
        </a:graphic>
      </p:graphicFrame>
      <p:pic>
        <p:nvPicPr>
          <p:cNvPr id="172035" name="Picture 3" descr="C:\Users\Админ\Downloads\Животные для през\kisspng-european-hedgehog-alphabet-for-children-drawing-c-5b7cc3e1db4450.1370696515349032658981-730x35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242" y="1750658"/>
            <a:ext cx="8143688" cy="3982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Ознакомление с окружающим миром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«Осень. Осенние признаки» </a:t>
            </a:r>
            <a:endParaRPr lang="ru-RU" sz="2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01" name="Picture 1" descr="C:\Users\Админ\Downloads\Животные для през\1c2c2c047cd22a859cad4ccdfb3e725563b5c92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515" y="1600200"/>
            <a:ext cx="6374837" cy="47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происходит с природой осенью?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3777" name="Picture 1" descr="C:\Users\Админ\Downloads\Животные для през\4a1d2d6073e1efa8cb888c7025c871029e723a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107633" cy="533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Всё чаще льёт дождь.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7330" name="Picture 2" descr="C:\Users\Админ\Downloads\Животные для през\b37fb8f7df1af061bd8b00330ee62abd8750348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451" y="1268760"/>
            <a:ext cx="700877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деятельности с ребёнком сделайте, 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038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Созревает урожай в садах и огородах.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6065" name="Picture 1" descr="C:\Users\Админ\Downloads\Животные для през\8f0d4db2443b7b2941863d6386e591a2f528fe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234752" cy="542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Осень –художница. Она раскрашивает листья в разные цвета.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4271963" y="3184525"/>
          <a:ext cx="598487" cy="488950"/>
        </p:xfrm>
        <a:graphic>
          <a:graphicData uri="http://schemas.openxmlformats.org/presentationml/2006/ole">
            <p:oleObj spid="_x0000_s228354" name="Объект упаковщика для оболочки" showAsIcon="1" r:id="rId3" imgW="598320" imgH="488520" progId="Package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4271963" y="3184525"/>
          <a:ext cx="598487" cy="488950"/>
        </p:xfrm>
        <a:graphic>
          <a:graphicData uri="http://schemas.openxmlformats.org/presentationml/2006/ole">
            <p:oleObj spid="_x0000_s228355" name="Объект упаковщика для оболочки" showAsIcon="1" r:id="rId4" imgW="598320" imgH="488520" progId="Package">
              <p:embed/>
            </p:oleObj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4271963" y="3184525"/>
          <a:ext cx="598487" cy="488950"/>
        </p:xfrm>
        <a:graphic>
          <a:graphicData uri="http://schemas.openxmlformats.org/presentationml/2006/ole">
            <p:oleObj spid="_x0000_s228356" name="Объект упаковщика для оболочки" showAsIcon="1" r:id="rId5" imgW="598320" imgH="488520" progId="Package">
              <p:embed/>
            </p:oleObj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4271963" y="3184525"/>
          <a:ext cx="598487" cy="488950"/>
        </p:xfrm>
        <a:graphic>
          <a:graphicData uri="http://schemas.openxmlformats.org/presentationml/2006/ole">
            <p:oleObj spid="_x0000_s228357" name="Объект упаковщика для оболочки" showAsIcon="1" r:id="rId6" imgW="598320" imgH="488520" progId="Package">
              <p:embed/>
            </p:oleObj>
          </a:graphicData>
        </a:graphic>
      </p:graphicFrame>
      <p:pic>
        <p:nvPicPr>
          <p:cNvPr id="3" name="Picture 6" descr="C:\Users\Админ\Downloads\Животные для през\8a59039b9eed6b1b28ce0494f468a42e9d4ee2a7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5564" y="1340768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Деревья наряжаются в разноцветные платья.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0162" name="Picture 2" descr="C:\Users\Админ\Downloads\Животные для през\eb9fdfded414d10ec526d4fea9a9c12a3e185c0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450" y="1196752"/>
            <a:ext cx="710479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Осенью часто дуют ветра.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4017" name="Picture 1" descr="C:\Users\Админ\Downloads\Животные для през\40eef95da6020deef0ed356f570a82f0d52b06f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083631" cy="5312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Ветер срывает листья с деревьев. Это явление называется – листопад.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1186" name="Picture 2" descr="C:\Users\Админ\Downloads\Животные для през\f8e0c530115cb6ff6b833b66a3a6d8ff4a48340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6963617" cy="5222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Выучи наизусть стихотворение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2753" name="Picture 1" descr="C:\Users\Админ\Downloads\Животные для през\7cc6a733fb2111abd0f45a03efa15acf17e7e6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251649" cy="5438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Звери готовятся к зиме.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3235" name="Picture 3" descr="C:\Users\Админ\Downloads\Животные для през\623cc801222c0e78d26b4a8bfeb9ba7f90a3594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40" y="1108877"/>
            <a:ext cx="7317967" cy="548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Исчезают насекомые. Они прячутся под кору деревьев и в норки.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4258" name="Picture 2" descr="C:\Users\Админ\Downloads\Животные для през\009590ddd26e46ac40ea20f8f77a5e31300412d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011623" cy="5258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Птицы улетают  в тёплые края – на юг.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2993" name="Picture 1" descr="C:\Users\Админ\Downloads\Животные для през\41f7ffda6b6bff7b89b1ecdec26e44d597bc8e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450" y="1124744"/>
            <a:ext cx="7200799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Звери готовятся к зиме.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3235" name="Picture 3" descr="C:\Users\Админ\Downloads\Животные для през\623cc801222c0e78d26b4a8bfeb9ba7f90a3594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40" y="1108877"/>
            <a:ext cx="7317967" cy="548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речи.Тема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рассматривание картины  «Ежи»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составление рассказа по ней.</a:t>
            </a:r>
            <a:endParaRPr lang="ru-RU" sz="3200" dirty="0"/>
          </a:p>
        </p:txBody>
      </p:sp>
      <p:pic>
        <p:nvPicPr>
          <p:cNvPr id="151554" name="Picture 2" descr="C:\Users\Админ\Downloads\Животные для през\Ежик-и-ежиха-картинки-для-детей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Животные запасают корм на зиму.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83" name="Picture 3" descr="C:\Users\Админ\Downloads\Животные для през\c49a10ebcbce8a7d6e65cc2a32d3f85cec318b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515678" cy="5636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Люди одевают одежду потеплее.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2210" name="Picture 2" descr="C:\Users\Админ\Downloads\Животные для през\fd7ca7dabc754ae23d012d7ab6079fee90b6fd7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77592"/>
            <a:ext cx="6768752" cy="5076564"/>
          </a:xfrm>
          <a:prstGeom prst="rect">
            <a:avLst/>
          </a:prstGeom>
          <a:noFill/>
        </p:spPr>
      </p:pic>
      <p:pic>
        <p:nvPicPr>
          <p:cNvPr id="4" name="Picture 2" descr="C:\Users\Админ\Downloads\Животные для през\d3200ff2d0cbe6d77d5c085578208c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4784"/>
            <a:ext cx="4845110" cy="4423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Назови признаки осени.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Расскажи стихотворение про осень.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41" name="Picture 1" descr="C:\Users\Админ\Downloads\Животные для през\19f36d2a69ea77f84af883f67f14a985b732dab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16888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0402" name="Picture 2" descr="C:\Users\Админ\Downloads\Животные для през\les-osen-derevia-kraski-oseni-zolotaia-osen-sineva-osiny-g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Аппликация в старшей группе «Кленовый лист»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\Downloads\Животные для през\9860.750x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Обрывная аппликация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0578" name="Picture 2" descr="C:\Users\Админ\Downloads\Животные для през\bdee0171c23123911db017c422012064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62883"/>
            <a:ext cx="7128791" cy="5346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9554" name="Picture 2" descr="C:\Users\Админ\Downloads\Животные для през\829982d7ceb71f824d85caf0a9ec2a95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5554564" cy="4165923"/>
          </a:xfrm>
          <a:prstGeom prst="rect">
            <a:avLst/>
          </a:prstGeom>
          <a:noFill/>
        </p:spPr>
      </p:pic>
      <p:pic>
        <p:nvPicPr>
          <p:cNvPr id="4" name="Picture 2" descr="C:\Users\Админ\Downloads\Животные для през\eb4ea0bbbd5dacf32a886d817906cf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08070" y="2504898"/>
            <a:ext cx="4128460" cy="3096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Материалы к занятию: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7506" name="Picture 2" descr="C:\Users\Админ\Downloads\Животные для през\801ac8f432637849397de73c018964d4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450" y="1196752"/>
            <a:ext cx="710478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5458" name="Picture 2" descr="C:\Users\Админ\Downloads\Животные для през\7f3ccd2f0b038a109e4bf394ae54ca79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90868" cy="6218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482" name="Picture 2" descr="C:\Users\Админ\Downloads\Животные для през\11e8b0394176ead4a0616903891231bf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53" y="221506"/>
            <a:ext cx="8501127" cy="6375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Отгадай загадку: Лесом катится клубок,  У него колючий бок, Он охотится ночами  За жуками и мышами.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Вопросы ребенку: назови членов семьи ежей: папа-еж, мама-ежиха, детеныши-ежата, а если один малыш-то - ежонок.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89" name="Picture 1" descr="C:\Users\Админ\Downloads\Животные для през\1685544520_polinka-top-p-yezhikha-s-yezhatami-kartinki-krasivo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4156829" cy="3656470"/>
          </a:xfrm>
          <a:prstGeom prst="rect">
            <a:avLst/>
          </a:prstGeom>
          <a:noFill/>
        </p:spPr>
      </p:pic>
      <p:pic>
        <p:nvPicPr>
          <p:cNvPr id="9" name="Picture 2" descr="C:\Users\Админ\Downloads\Животные для през\Ежик-и-ежиха-картинки-для-детей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3068960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3651" name="Picture 3" descr="C:\Users\Админ\Downloads\Животные для през\7760518790481fdd431229906bc490d1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0648"/>
            <a:ext cx="8506891" cy="6380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7746" name="Picture 2" descr="C:\Users\Админ\Downloads\Животные для през\3e83b9b89fd0bc6dcd13771e0f514076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22" name="Picture 2" descr="C:\Users\Админ\Downloads\Животные для през\6fa93b6e9ca13ce877931e5b7a1beb58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41" y="260648"/>
            <a:ext cx="8232915" cy="617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1842" name="Picture 2" descr="C:\Users\Админ\Downloads\Животные для през\10f7750004cbb7d1c6881b7e43601fc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01" y="1600200"/>
            <a:ext cx="492039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Декоративное рисование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7746" name="Picture 2" descr="C:\Users\Админ\Downloads\Животные для през\9035095c2d46bf3361bca454f981a7c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922716" cy="5192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«Городецкая роспись»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9074" name="Picture 2" descr="C:\Users\Админ\Downloads\Животные для през\Slide3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155639" cy="5366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Материалы для рисования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2146" name="Picture 2" descr="C:\Users\Админ\Downloads\Животные для през\Slide4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70" y="1196752"/>
            <a:ext cx="6912767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Секреты палитры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0099" name="Picture 3" descr="C:\Users\Админ\Downloads\Животные для през\Slide6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268760"/>
            <a:ext cx="6915612" cy="5186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Изобразительные средства городецкой росписи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3171" name="Picture 3" descr="C:\Users\Админ\Downloads\Животные для през\Slide10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450" y="1124744"/>
            <a:ext cx="7200799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Этапы городецкой росписи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3890" name="Picture 2" descr="C:\Users\Админ\Downloads\Животные для през\Slide8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347661" cy="5510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56674" name="Object 2"/>
          <p:cNvGraphicFramePr>
            <a:graphicFrameLocks noChangeAspect="1"/>
          </p:cNvGraphicFramePr>
          <p:nvPr/>
        </p:nvGraphicFramePr>
        <p:xfrm>
          <a:off x="3878263" y="3184525"/>
          <a:ext cx="1387475" cy="488950"/>
        </p:xfrm>
        <a:graphic>
          <a:graphicData uri="http://schemas.openxmlformats.org/presentationml/2006/ole">
            <p:oleObj spid="_x0000_s175106" name="Объект упаковщика для оболочки" showAsIcon="1" r:id="rId3" imgW="1387080" imgH="488520" progId="Package">
              <p:embed/>
            </p:oleObj>
          </a:graphicData>
        </a:graphic>
      </p:graphicFrame>
      <p:graphicFrame>
        <p:nvGraphicFramePr>
          <p:cNvPr id="156675" name="Object 3"/>
          <p:cNvGraphicFramePr>
            <a:graphicFrameLocks noChangeAspect="1"/>
          </p:cNvGraphicFramePr>
          <p:nvPr/>
        </p:nvGraphicFramePr>
        <p:xfrm>
          <a:off x="3575050" y="3184525"/>
          <a:ext cx="1993900" cy="488950"/>
        </p:xfrm>
        <a:graphic>
          <a:graphicData uri="http://schemas.openxmlformats.org/presentationml/2006/ole">
            <p:oleObj spid="_x0000_s175107" name="Объект упаковщика для оболочки" showAsIcon="1" r:id="rId4" imgW="1994400" imgH="488520" progId="Package">
              <p:embed/>
            </p:oleObj>
          </a:graphicData>
        </a:graphic>
      </p:graphicFrame>
      <p:pic>
        <p:nvPicPr>
          <p:cNvPr id="156676" name="Picture 4" descr="C:\Users\Админ\Downloads\Животные для през\Slide3 (5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Растительные элементы городецкой росписи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5698" name="Picture 2" descr="C:\Users\Админ\Downloads\Животные для през\Slide7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431" y="980728"/>
            <a:ext cx="7584841" cy="5688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Городецкие листья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5458" name="Picture 2" descr="C:\Users\Админ\Downloads\Животные для през\Slide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450774" cy="5588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Бутон. Поэтапное рисование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4194" name="Picture 2" descr="C:\Users\Админ\Downloads\Животные для през\Slide11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450" y="1108875"/>
            <a:ext cx="7221958" cy="5416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Купавка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5218" name="Picture 2" descr="C:\Users\Админ\Downloads\Животные для през\Slide13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908720"/>
            <a:ext cx="7450774" cy="5588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Роспись блюдца «Купавка»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42" name="Picture 2" descr="C:\Users\Админ\Downloads\Животные для през\Slide12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10478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Ромашка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1362" name="Picture 2" descr="C:\Users\Админ\Downloads\Животные для през\Slide2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251649" cy="5438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Розан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8290" name="Picture 2" descr="C:\Users\Админ\Downloads\Животные для през\Slide16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60196"/>
            <a:ext cx="7272808" cy="5454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Роспись блюдца «Розан»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7266" name="Picture 2" descr="C:\Users\Админ\Downloads\Животные для през\Slide15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Роспись блюдца с ромашкой и розаном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7506" name="Picture 2" descr="C:\Users\Админ\Downloads\Животные для през\Slide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946857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Роза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82" name="Picture 2" descr="C:\Users\Админ\Downloads\Животные для през\Slide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419669" cy="556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Ежи обитают в лесу. Живут они в норах. Спина животного покрыта иглами. Мех серого цвета. Мордочка вытянутая и заканчивается острым носиком. Глаза чёрные и круглые. Маленькие ушки и хвостик. Зубы острые. Ворчат они, когда разозлятся. У ежей очень хороший слух и нюх.</a:t>
            </a:r>
            <a:endParaRPr lang="ru-RU" sz="2200" dirty="0"/>
          </a:p>
        </p:txBody>
      </p:sp>
      <p:pic>
        <p:nvPicPr>
          <p:cNvPr id="4" name="Picture 2" descr="C:\Users\Админ\Downloads\Животные для през\1519ac6877efdf66c0fcb25b38f46f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485084" cy="4525963"/>
          </a:xfrm>
          <a:prstGeom prst="rect">
            <a:avLst/>
          </a:prstGeom>
          <a:noFill/>
        </p:spPr>
      </p:pic>
      <p:pic>
        <p:nvPicPr>
          <p:cNvPr id="5" name="Picture 2" descr="C:\Users\Админ\Downloads\Животные для през\fd55debca5e9a549db0dcd55ea347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08920"/>
            <a:ext cx="4536504" cy="3629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Роза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4914" name="Picture 2" descr="C:\Users\Админ\Downloads\Животные для през\Slide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754" y="1052736"/>
            <a:ext cx="7275653" cy="5456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Роза, розан и бутон.</a:t>
            </a:r>
            <a:endParaRPr lang="ru-RU" dirty="0"/>
          </a:p>
        </p:txBody>
      </p:sp>
      <p:pic>
        <p:nvPicPr>
          <p:cNvPr id="290818" name="Picture 2" descr="C:\Users\Админ\Downloads\Животные для през\bb4d2759118fbc708b6a3fc293ed8541--fabric-painting-tole-paint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161" y="1772816"/>
            <a:ext cx="781366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Композиции букет и гирлянда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3410" name="Picture 2" descr="C:\Users\Админ\Downloads\Животные для през\Slide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16832"/>
            <a:ext cx="5420420" cy="4065315"/>
          </a:xfrm>
          <a:prstGeom prst="rect">
            <a:avLst/>
          </a:prstGeom>
          <a:noFill/>
        </p:spPr>
      </p:pic>
      <p:pic>
        <p:nvPicPr>
          <p:cNvPr id="4" name="Picture 2" descr="C:\Users\Админ\Downloads\Животные для през\aa52636b86022ead7ab7418d683f62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24038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22" name="Picture 2" descr="C:\Users\Админ\Downloads\Животные для през\17514fb3-5af7-5bed-9fbc-96e75354bc9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492" y="1412776"/>
            <a:ext cx="6432715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4367213" y="3184525"/>
          <a:ext cx="407987" cy="488950"/>
        </p:xfrm>
        <a:graphic>
          <a:graphicData uri="http://schemas.openxmlformats.org/presentationml/2006/ole">
            <p:oleObj spid="_x0000_s166914" name="Объект упаковщика для оболочки" showAsIcon="1" r:id="rId3" imgW="407880" imgH="488520" progId="Package">
              <p:embed/>
            </p:oleObj>
          </a:graphicData>
        </a:graphic>
      </p:graphicFrame>
      <p:pic>
        <p:nvPicPr>
          <p:cNvPr id="149507" name="Picture 3" descr="C:\Users\Админ\Downloads\Животные для през\Slide12 (2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8501127" cy="6375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7939" name="Picture 3" descr="C:\Users\Админ\Downloads\Животные для през\Slide10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540" y="273380"/>
            <a:ext cx="8335952" cy="6251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Ежи едят насекомых, улиток, червяков, ягоды, желуди, грибы. Любят молоко. Ежи зимой спят, а весной начинают бодрствовать.</a:t>
            </a:r>
            <a:endParaRPr lang="ru-RU" sz="3200" dirty="0"/>
          </a:p>
        </p:txBody>
      </p:sp>
      <p:pic>
        <p:nvPicPr>
          <p:cNvPr id="5" name="Picture 2" descr="C:\Users\Админ\Downloads\Животные для през\1685544514_polinka-top-p-yezhikha-s-yezhatami-kartinki-krasivo-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4088196" cy="3168352"/>
          </a:xfrm>
          <a:prstGeom prst="rect">
            <a:avLst/>
          </a:prstGeom>
          <a:noFill/>
        </p:spPr>
      </p:pic>
      <p:pic>
        <p:nvPicPr>
          <p:cNvPr id="6" name="Picture 2" descr="C:\Users\Админ\Downloads\Животные для през\1685544564_polinka-top-p-yezhikha-s-yezhatami-kartinki-krasivo-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3696" y="2996952"/>
            <a:ext cx="4330818" cy="3191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2319</TotalTime>
  <Words>723</Words>
  <Application>Microsoft Office PowerPoint</Application>
  <PresentationFormat>Экран (4:3)</PresentationFormat>
  <Paragraphs>72</Paragraphs>
  <Slides>63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5" baseType="lpstr">
      <vt:lpstr>Тема Office</vt:lpstr>
      <vt:lpstr>Объект упаковщика для оболочки</vt:lpstr>
      <vt:lpstr>МБДОУ д/с №5 «Родничок»  комбинированного вида с. Сарыг-Сеп  Дистанционное обучение   3 неделя (с 16 по 22 октября) 2024г. Старшая  группа длительность занятия 25 минут   </vt:lpstr>
      <vt:lpstr>Слайд 2</vt:lpstr>
      <vt:lpstr>Развитие речи.Тема: рассматривание картины  «Ежи» и составление рассказа по ней.</vt:lpstr>
      <vt:lpstr>-    Отгадай загадку: Лесом катится клубок,  У него колючий бок, Он охотится ночами  За жуками и мышами.  Вопросы ребенку: назови членов семьи ежей: папа-еж, мама-ежиха, детеныши-ежата, а если один малыш-то - ежонок.  </vt:lpstr>
      <vt:lpstr>Слайд 5</vt:lpstr>
      <vt:lpstr> Ежи обитают в лесу. Живут они в норах. Спина животного покрыта иглами. Мех серого цвета. Мордочка вытянутая и заканчивается острым носиком. Глаза чёрные и круглые. Маленькие ушки и хвостик. Зубы острые. Ворчат они, когда разозлятся. У ежей очень хороший слух и нюх.</vt:lpstr>
      <vt:lpstr>Слайд 7</vt:lpstr>
      <vt:lpstr>Слайд 8</vt:lpstr>
      <vt:lpstr>Ежи едят насекомых, улиток, червяков, ягоды, желуди, грибы. Любят молоко. Ежи зимой спят, а весной начинают бодрствовать.</vt:lpstr>
      <vt:lpstr>Враги у ежей: филины, лисы и другие хищники. Колючки и сворачивание в клубок – это природная защита Ежи приносят пользу - уничтожают вредителей, их нельзя обижать.</vt:lpstr>
      <vt:lpstr> </vt:lpstr>
      <vt:lpstr>Слайд 12</vt:lpstr>
      <vt:lpstr>Рассматривание картины</vt:lpstr>
      <vt:lpstr>Схема составления рассказа:</vt:lpstr>
      <vt:lpstr>   А сейчас я предлагаю вам нарисовать эту дружную ежиную семью на прогулке Я знаю, у вас все получится. Жду ваши работы.7. И в конце сказать, понравилось ли ежатам на полянке.   </vt:lpstr>
      <vt:lpstr>Спасибо за внимание!</vt:lpstr>
      <vt:lpstr>Ознакомление с окружающим миром «Осень. Осенние признаки» </vt:lpstr>
      <vt:lpstr>Что происходит с природой осенью? </vt:lpstr>
      <vt:lpstr>Всё чаще льёт дождь.</vt:lpstr>
      <vt:lpstr>Созревает урожай в садах и огородах. </vt:lpstr>
      <vt:lpstr>Осень –художница. Она раскрашивает листья в разные цвета.</vt:lpstr>
      <vt:lpstr>Деревья наряжаются в разноцветные платья.</vt:lpstr>
      <vt:lpstr>Осенью часто дуют ветра.</vt:lpstr>
      <vt:lpstr>Ветер срывает листья с деревьев. Это явление называется – листопад.</vt:lpstr>
      <vt:lpstr>Выучи наизусть стихотворение </vt:lpstr>
      <vt:lpstr>Звери готовятся к зиме.</vt:lpstr>
      <vt:lpstr>Исчезают насекомые. Они прячутся под кору деревьев и в норки.</vt:lpstr>
      <vt:lpstr>Птицы улетают  в тёплые края – на юг.</vt:lpstr>
      <vt:lpstr>Звери готовятся к зиме.</vt:lpstr>
      <vt:lpstr>Животные запасают корм на зиму.</vt:lpstr>
      <vt:lpstr>Люди одевают одежду потеплее.</vt:lpstr>
      <vt:lpstr>Назови признаки осени.  Расскажи стихотворение про осень.</vt:lpstr>
      <vt:lpstr>Спасибо за внимание!</vt:lpstr>
      <vt:lpstr>Аппликация в старшей группе «Кленовый лист»</vt:lpstr>
      <vt:lpstr>Обрывная аппликация</vt:lpstr>
      <vt:lpstr>Предварительная работа</vt:lpstr>
      <vt:lpstr>Материалы к занятию:</vt:lpstr>
      <vt:lpstr>Слайд 38</vt:lpstr>
      <vt:lpstr>Слайд 39</vt:lpstr>
      <vt:lpstr>Слайд 40</vt:lpstr>
      <vt:lpstr>Слайд 41</vt:lpstr>
      <vt:lpstr>Слайд 42</vt:lpstr>
      <vt:lpstr>Спасибо за внимание!</vt:lpstr>
      <vt:lpstr>Декоративное рисование</vt:lpstr>
      <vt:lpstr> «Городецкая роспись»</vt:lpstr>
      <vt:lpstr>Материалы для рисования</vt:lpstr>
      <vt:lpstr>Секреты палитры</vt:lpstr>
      <vt:lpstr>Изобразительные средства городецкой росписи</vt:lpstr>
      <vt:lpstr>Этапы городецкой росписи</vt:lpstr>
      <vt:lpstr>Растительные элементы городецкой росписи</vt:lpstr>
      <vt:lpstr>Городецкие листья</vt:lpstr>
      <vt:lpstr>Бутон. Поэтапное рисование</vt:lpstr>
      <vt:lpstr>Купавка</vt:lpstr>
      <vt:lpstr>Роспись блюдца «Купавка»</vt:lpstr>
      <vt:lpstr>Ромашка</vt:lpstr>
      <vt:lpstr>Розан</vt:lpstr>
      <vt:lpstr>Роспись блюдца «Розан»</vt:lpstr>
      <vt:lpstr>Роспись блюдца с ромашкой и розаном</vt:lpstr>
      <vt:lpstr>Роза</vt:lpstr>
      <vt:lpstr>Роза</vt:lpstr>
      <vt:lpstr>Роза, розан и бутон.</vt:lpstr>
      <vt:lpstr>Композиции букет и гирлянда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№5 «Родничок»  комбинированного вида с. Сарыг-Сеп  Дистанционное обучение  МЕСЯЦ 1 неделя (с ____ по ____ _______ 2024г.) ____________________________группа длительность занятия ___минут   </dc:title>
  <dc:creator>Ирина</dc:creator>
  <cp:lastModifiedBy>Windows User</cp:lastModifiedBy>
  <cp:revision>257</cp:revision>
  <dcterms:created xsi:type="dcterms:W3CDTF">2024-01-22T02:50:20Z</dcterms:created>
  <dcterms:modified xsi:type="dcterms:W3CDTF">2024-09-24T14:33:40Z</dcterms:modified>
</cp:coreProperties>
</file>