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6" autoAdjust="0"/>
    <p:restoredTop sz="94660"/>
  </p:normalViewPr>
  <p:slideViewPr>
    <p:cSldViewPr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aGnAN_DJX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OKkIOvNC7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8779" y="2780928"/>
            <a:ext cx="7121653" cy="3384376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 неделя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16 октября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1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2024г.)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длительность занятия 30 минут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Бодаган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М.Р.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Дабакай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З.Ш. 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Якубова Н.В</a:t>
            </a:r>
            <a:endParaRPr lang="ru-RU" sz="18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8779" y="476672"/>
            <a:ext cx="7358063" cy="115212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МБДОУ д/с №5 «Родничок» комбинированного вида с. Сарыг-Сеп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18854" cy="1872208"/>
          </a:xfrm>
        </p:spPr>
        <p:txBody>
          <a:bodyPr/>
          <a:lstStyle/>
          <a:p>
            <a:r>
              <a:rPr lang="ru-RU" sz="2000" dirty="0"/>
              <a:t>Рассмотрите с </a:t>
            </a:r>
            <a:r>
              <a:rPr lang="ru-RU" sz="2000" dirty="0" smtClean="0"/>
              <a:t>ребенком картинку, </a:t>
            </a:r>
            <a:r>
              <a:rPr lang="ru-RU" sz="2000" dirty="0"/>
              <a:t>иллюстрирующие деревенский быт. Поясните, что раньше не было водопровода и люди приносили воду в дом из колодца или речки.</a:t>
            </a:r>
            <a:br>
              <a:rPr lang="ru-RU" sz="2000" dirty="0"/>
            </a:br>
            <a:r>
              <a:rPr lang="ru-RU" sz="2000" dirty="0"/>
              <a:t>Покажите приспособление для облегчения переноски воды – коромысло</a:t>
            </a:r>
            <a:r>
              <a:rPr lang="ru-RU" sz="2400" dirty="0"/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6" y="2090738"/>
            <a:ext cx="6108023" cy="4537075"/>
          </a:xfrm>
        </p:spPr>
      </p:pic>
    </p:spTree>
    <p:extLst>
      <p:ext uri="{BB962C8B-B14F-4D97-AF65-F5344CB8AC3E}">
        <p14:creationId xmlns:p14="http://schemas.microsoft.com/office/powerpoint/2010/main" val="14636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419056" cy="1368152"/>
          </a:xfrm>
        </p:spPr>
        <p:txBody>
          <a:bodyPr/>
          <a:lstStyle/>
          <a:p>
            <a:r>
              <a:rPr lang="ru-RU" sz="2400" b="1" dirty="0"/>
              <a:t>Предложите детям сделать девочку с коромыслом из природного материала</a:t>
            </a:r>
            <a:r>
              <a:rPr lang="ru-RU" b="1" dirty="0"/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5112568" cy="4104456"/>
          </a:xfrm>
        </p:spPr>
      </p:pic>
    </p:spTree>
    <p:extLst>
      <p:ext uri="{BB962C8B-B14F-4D97-AF65-F5344CB8AC3E}">
        <p14:creationId xmlns:p14="http://schemas.microsoft.com/office/powerpoint/2010/main" val="20335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429000"/>
            <a:ext cx="702027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Большая просьба сделать фотографии, как ребенок занимается и отправить </a:t>
            </a:r>
            <a:r>
              <a:rPr lang="ru-RU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вайберу</a:t>
            </a:r>
            <a:r>
              <a:rPr lang="ru-RU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в нашу группу.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725144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Благодарю за внимание!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80928"/>
            <a:ext cx="5401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2">
                    <a:lumMod val="75000"/>
                  </a:schemeClr>
                </a:solidFill>
              </a:rPr>
              <a:t>Уважаемые родители !</a:t>
            </a:r>
          </a:p>
        </p:txBody>
      </p:sp>
    </p:spTree>
    <p:extLst>
      <p:ext uri="{BB962C8B-B14F-4D97-AF65-F5344CB8AC3E}">
        <p14:creationId xmlns:p14="http://schemas.microsoft.com/office/powerpoint/2010/main" val="20114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500" y="1772816"/>
            <a:ext cx="8158163" cy="1072133"/>
          </a:xfrm>
        </p:spPr>
        <p:txBody>
          <a:bodyPr/>
          <a:lstStyle/>
          <a:p>
            <a:r>
              <a:rPr lang="ru-RU" sz="2400" b="1" dirty="0"/>
              <a:t>Формирование элементарных математических представлений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Тема:</a:t>
            </a:r>
            <a:r>
              <a:rPr lang="ru-RU" sz="2400" dirty="0"/>
              <a:t> «Деньги»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44949"/>
            <a:ext cx="8158163" cy="401305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Цель:</a:t>
            </a:r>
            <a:r>
              <a:rPr lang="ru-RU" sz="2400" dirty="0"/>
              <a:t> дать представление о деньгах вчера, сегодня, завтра;</a:t>
            </a:r>
            <a:br>
              <a:rPr lang="ru-RU" sz="2400" dirty="0"/>
            </a:br>
            <a:r>
              <a:rPr lang="ru-RU" sz="2400" dirty="0"/>
              <a:t>упражнять в счёте в пределах 10;</a:t>
            </a:r>
            <a:br>
              <a:rPr lang="ru-RU" sz="2400" dirty="0"/>
            </a:br>
            <a:r>
              <a:rPr lang="ru-RU" sz="2400" dirty="0"/>
              <a:t>учить составлять предмет из восьми треугольников; расширять кругозор</a:t>
            </a:r>
            <a:r>
              <a:rPr lang="ru-RU" sz="2400" dirty="0" smtClean="0"/>
              <a:t>.</a:t>
            </a:r>
            <a:r>
              <a:rPr lang="en-US" sz="2400" dirty="0"/>
              <a:t> 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Предложите ребенку посмотреть мультфильм на </a:t>
            </a:r>
            <a:r>
              <a:rPr lang="en-US" sz="2400" dirty="0" smtClean="0"/>
              <a:t>YouTube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ru-RU" sz="2400" dirty="0" err="1" smtClean="0"/>
              <a:t>Фиксики</a:t>
            </a:r>
            <a:r>
              <a:rPr lang="ru-RU" sz="2400" dirty="0" smtClean="0"/>
              <a:t>-история вещей-Деньги. После просмотра попросите ответить на вопросы: зачем людям деньги, </a:t>
            </a:r>
            <a:r>
              <a:rPr lang="ru-RU" sz="2400" dirty="0" smtClean="0"/>
              <a:t>объясните, </a:t>
            </a:r>
            <a:r>
              <a:rPr lang="ru-RU" sz="2400" dirty="0" smtClean="0"/>
              <a:t>что деньги-</a:t>
            </a:r>
            <a:r>
              <a:rPr lang="ru-RU" sz="2400" dirty="0" err="1" smtClean="0"/>
              <a:t>эквавалент</a:t>
            </a:r>
            <a:r>
              <a:rPr lang="ru-RU" sz="2400" dirty="0" smtClean="0"/>
              <a:t> обмена.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youtu.be/vaGnAN_DJXU</a:t>
            </a:r>
            <a:r>
              <a:rPr lang="ru-RU" sz="2400" dirty="0" smtClean="0"/>
              <a:t> ( ссылка для просмотра мультфильма)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811" y="332656"/>
            <a:ext cx="6115050" cy="115411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Посмотрите с ребенком обучающий мультфильм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. </a:t>
            </a:r>
            <a:r>
              <a:rPr lang="ru-RU" sz="2400" dirty="0"/>
              <a:t>способствующий развитию элементарных математических представлений (формирование понятий “число – количество». Ежедневные упражнения в счете готовят ум к вычислениям.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youtu.be/VOKkIOvNC78</a:t>
            </a:r>
            <a:r>
              <a:rPr lang="ru-RU" sz="2400" dirty="0" smtClean="0"/>
              <a:t> (ссылка для просмотра мультфильма)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6768752" cy="1296144"/>
          </a:xfrm>
        </p:spPr>
        <p:txBody>
          <a:bodyPr/>
          <a:lstStyle/>
          <a:p>
            <a:r>
              <a:rPr lang="ru-RU" sz="2400" dirty="0" smtClean="0"/>
              <a:t>Предложить ребенку представить себя в роли архитектора, занимающихся строительством домов.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212976"/>
            <a:ext cx="7344816" cy="2941787"/>
          </a:xfrm>
        </p:spPr>
        <p:txBody>
          <a:bodyPr/>
          <a:lstStyle/>
          <a:p>
            <a:r>
              <a:rPr lang="ru-RU" sz="2400" dirty="0"/>
              <a:t>Улицы есть, а домов — нет. Их нужно сделать из треугольников. Предложите </a:t>
            </a:r>
            <a:r>
              <a:rPr lang="ru-RU" sz="2400" dirty="0" smtClean="0"/>
              <a:t>ребенку </a:t>
            </a:r>
            <a:r>
              <a:rPr lang="ru-RU" sz="2400" dirty="0"/>
              <a:t>сначала подумать, какой дом </a:t>
            </a:r>
            <a:r>
              <a:rPr lang="ru-RU" sz="2400" dirty="0" smtClean="0"/>
              <a:t>он хочет </a:t>
            </a:r>
            <a:r>
              <a:rPr lang="ru-RU" sz="2400" dirty="0"/>
              <a:t>построить, а затем начинать его делать. Когда </a:t>
            </a:r>
            <a:r>
              <a:rPr lang="ru-RU" sz="2400" dirty="0" smtClean="0"/>
              <a:t>закончит </a:t>
            </a:r>
            <a:r>
              <a:rPr lang="ru-RU" sz="2400" dirty="0"/>
              <a:t>строительство своих домов, можно наклеивать их на ватман таким образом, чтобы получилась улица.</a:t>
            </a:r>
          </a:p>
        </p:txBody>
      </p:sp>
    </p:spTree>
    <p:extLst>
      <p:ext uri="{BB962C8B-B14F-4D97-AF65-F5344CB8AC3E}">
        <p14:creationId xmlns:p14="http://schemas.microsoft.com/office/powerpoint/2010/main" val="13910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064896" cy="396044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Задайте </a:t>
            </a:r>
            <a:r>
              <a:rPr lang="ru-RU" sz="2000" b="1" dirty="0" smtClean="0"/>
              <a:t>ребенку </a:t>
            </a:r>
            <a:r>
              <a:rPr lang="ru-RU" sz="2000" b="1" dirty="0"/>
              <a:t>вопросы: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— </a:t>
            </a:r>
            <a:r>
              <a:rPr lang="ru-RU" sz="2000" dirty="0" smtClean="0"/>
              <a:t>Рассмотри твои </a:t>
            </a:r>
            <a:r>
              <a:rPr lang="ru-RU" sz="2000" dirty="0"/>
              <a:t>дома на улицах и сравним их.</a:t>
            </a:r>
            <a:br>
              <a:rPr lang="ru-RU" sz="2000" dirty="0"/>
            </a:br>
            <a:r>
              <a:rPr lang="ru-RU" sz="2000" dirty="0"/>
              <a:t>— Чем отличаются </a:t>
            </a:r>
            <a:r>
              <a:rPr lang="ru-RU" sz="2000" dirty="0" smtClean="0"/>
              <a:t>твои </a:t>
            </a:r>
            <a:r>
              <a:rPr lang="ru-RU" sz="2000" dirty="0"/>
              <a:t>дома? (размером, строением)</a:t>
            </a:r>
            <a:br>
              <a:rPr lang="ru-RU" sz="2000" dirty="0"/>
            </a:br>
            <a:r>
              <a:rPr lang="ru-RU" sz="2000" dirty="0"/>
              <a:t>— Чем похожи </a:t>
            </a:r>
            <a:r>
              <a:rPr lang="ru-RU" sz="2000" dirty="0" smtClean="0"/>
              <a:t>твои </a:t>
            </a:r>
            <a:r>
              <a:rPr lang="ru-RU" sz="2000" dirty="0"/>
              <a:t>дома (построены из треугольников)</a:t>
            </a:r>
            <a:br>
              <a:rPr lang="ru-RU" sz="2000" dirty="0"/>
            </a:br>
            <a:r>
              <a:rPr lang="ru-RU" sz="2000" dirty="0"/>
              <a:t>— Каких домов больше? (высоких)</a:t>
            </a:r>
            <a:br>
              <a:rPr lang="ru-RU" sz="2000" dirty="0"/>
            </a:br>
            <a:r>
              <a:rPr lang="ru-RU" sz="2000" dirty="0"/>
              <a:t>— Сколько домов на каждой улице? (по 8 домов)</a:t>
            </a:r>
            <a:br>
              <a:rPr lang="ru-RU" sz="2000" dirty="0"/>
            </a:br>
            <a:r>
              <a:rPr lang="ru-RU" sz="2000" dirty="0"/>
              <a:t>— Какие дома ближе? Какие дальше расположены?(ближе расположены высокие дома, а дальше –низкие)</a:t>
            </a:r>
            <a:br>
              <a:rPr lang="ru-RU" sz="2000" dirty="0"/>
            </a:br>
            <a:r>
              <a:rPr lang="ru-RU" sz="2000" dirty="0"/>
              <a:t>— На какой улице домов больше? (на длинной улице домов больше)</a:t>
            </a:r>
            <a:br>
              <a:rPr lang="ru-RU" sz="2000" dirty="0"/>
            </a:br>
            <a:r>
              <a:rPr lang="ru-RU" sz="2000" dirty="0"/>
              <a:t>— Сколько домов на двух улицах? (на двух улицах 16 домов)</a:t>
            </a:r>
            <a:br>
              <a:rPr lang="ru-RU" sz="2000" dirty="0"/>
            </a:br>
            <a:r>
              <a:rPr lang="ru-RU" sz="2000" dirty="0"/>
              <a:t>— </a:t>
            </a:r>
            <a:r>
              <a:rPr lang="ru-RU" sz="2000" dirty="0" smtClean="0"/>
              <a:t>Давай </a:t>
            </a:r>
            <a:r>
              <a:rPr lang="ru-RU" sz="2000" dirty="0"/>
              <a:t>дадим названия нашим улицам. </a:t>
            </a:r>
            <a:r>
              <a:rPr lang="ru-RU" sz="2000" dirty="0" smtClean="0"/>
              <a:t>(ребенок предлагает названия улиц.)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28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967245"/>
          </a:xfrm>
        </p:spPr>
        <p:txBody>
          <a:bodyPr/>
          <a:lstStyle/>
          <a:p>
            <a:r>
              <a:rPr lang="ru-RU" sz="2400" b="1" dirty="0"/>
              <a:t>Чтение художественной литературы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Тема:</a:t>
            </a:r>
            <a:r>
              <a:rPr lang="ru-RU" sz="2400" dirty="0"/>
              <a:t> «Зимовье зверей»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86592" y="1571624"/>
            <a:ext cx="6143625" cy="3225528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/>
          </a:p>
          <a:p>
            <a:r>
              <a:rPr lang="ru-RU" sz="2400" b="1" dirty="0"/>
              <a:t>Цель: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формировать у детей элементарные представления о последовательности постройки дома – русской избы;</a:t>
            </a:r>
            <a:br>
              <a:rPr lang="ru-RU" sz="2400" dirty="0"/>
            </a:br>
            <a:r>
              <a:rPr lang="ru-RU" sz="2400" dirty="0"/>
              <a:t>• учиться высказывать свои мысли, обосновывать свою точку зрения;</a:t>
            </a:r>
            <a:br>
              <a:rPr lang="ru-RU" sz="2400" dirty="0"/>
            </a:br>
            <a:r>
              <a:rPr lang="ru-RU" sz="2400" dirty="0"/>
              <a:t>• развивать творческое воображение</a:t>
            </a:r>
            <a:r>
              <a:rPr lang="ru-RU" sz="2400" dirty="0" smtClean="0"/>
              <a:t>.</a:t>
            </a:r>
            <a:r>
              <a:rPr lang="ru-RU" sz="2400" b="1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971600" y="1837091"/>
            <a:ext cx="6120680" cy="173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3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2000" b="1" dirty="0"/>
              <a:t>Проведите с </a:t>
            </a:r>
            <a:r>
              <a:rPr lang="ru-RU" sz="2000" b="1" dirty="0" smtClean="0"/>
              <a:t>ребенком </a:t>
            </a:r>
            <a:r>
              <a:rPr lang="ru-RU" sz="2000" b="1" dirty="0"/>
              <a:t>физкультминутку.</a:t>
            </a:r>
            <a:endParaRPr lang="ru-RU" sz="2000" dirty="0"/>
          </a:p>
          <a:p>
            <a:r>
              <a:rPr lang="ru-RU" sz="2000" dirty="0"/>
              <a:t>-Надумали бык, баран, свинья, кот и петух в лесу зимовье строить</a:t>
            </a:r>
            <a:br>
              <a:rPr lang="ru-RU" sz="2000" dirty="0"/>
            </a:br>
            <a:r>
              <a:rPr lang="ru-RU" sz="2000" dirty="0"/>
              <a:t>-Бык стал бревна носить (</a:t>
            </a:r>
            <a:r>
              <a:rPr lang="ru-RU" sz="2000" dirty="0" smtClean="0"/>
              <a:t>идем медленным </a:t>
            </a:r>
            <a:r>
              <a:rPr lang="ru-RU" sz="2000" dirty="0"/>
              <a:t>шагом на всей стопе, положив ладони на плечо)</a:t>
            </a:r>
            <a:br>
              <a:rPr lang="ru-RU" sz="2000" dirty="0"/>
            </a:br>
            <a:r>
              <a:rPr lang="ru-RU" sz="2000" dirty="0"/>
              <a:t>-На доски пилить (Скользящие движения ладонями)</a:t>
            </a:r>
            <a:br>
              <a:rPr lang="ru-RU" sz="2000" dirty="0"/>
            </a:br>
            <a:r>
              <a:rPr lang="ru-RU" sz="2000" dirty="0"/>
              <a:t>-Баран щепу </a:t>
            </a:r>
            <a:r>
              <a:rPr lang="ru-RU" sz="2000" dirty="0" smtClean="0"/>
              <a:t>дерет(Стукает </a:t>
            </a:r>
            <a:r>
              <a:rPr lang="ru-RU" sz="2000" dirty="0"/>
              <a:t>кулачками друг о друга)</a:t>
            </a:r>
            <a:br>
              <a:rPr lang="ru-RU" sz="2000" dirty="0"/>
            </a:br>
            <a:r>
              <a:rPr lang="ru-RU" sz="2000" dirty="0"/>
              <a:t>-Кот щели затыкает (Поворот корпуса вправо влево)</a:t>
            </a:r>
            <a:br>
              <a:rPr lang="ru-RU" sz="2000" dirty="0"/>
            </a:br>
            <a:r>
              <a:rPr lang="ru-RU" sz="2000" dirty="0"/>
              <a:t>-Петух крышу настилает (</a:t>
            </a:r>
            <a:r>
              <a:rPr lang="ru-RU" sz="2000" dirty="0" smtClean="0"/>
              <a:t>делает </a:t>
            </a:r>
            <a:r>
              <a:rPr lang="ru-RU" sz="2000" dirty="0"/>
              <a:t>руками крышу над головой)</a:t>
            </a:r>
            <a:br>
              <a:rPr lang="ru-RU" sz="2000" dirty="0"/>
            </a:br>
            <a:r>
              <a:rPr lang="ru-RU" sz="2000" dirty="0"/>
              <a:t>-Вот готов зимний дом, места хватит всем в нем, хорошо звери живут, вместе пляшут и поют!</a:t>
            </a:r>
            <a:br>
              <a:rPr lang="ru-RU" sz="2000" dirty="0"/>
            </a:br>
            <a:r>
              <a:rPr lang="ru-RU" sz="2000" dirty="0"/>
              <a:t>Задайте </a:t>
            </a:r>
            <a:r>
              <a:rPr lang="ru-RU" sz="2000" dirty="0" smtClean="0"/>
              <a:t>ребенку </a:t>
            </a:r>
            <a:r>
              <a:rPr lang="ru-RU" sz="2000" dirty="0"/>
              <a:t>вопросы, закрепите прочитанное: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65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419056" cy="1154112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Давай вспомним: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90654" y="1916832"/>
            <a:ext cx="6419056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— Кто что делал?</a:t>
            </a:r>
            <a:br>
              <a:rPr lang="ru-RU" sz="2400" dirty="0"/>
            </a:br>
            <a:r>
              <a:rPr lang="ru-RU" sz="2400" dirty="0"/>
              <a:t>— Бык «столбы тесал»- выравнивал бревна;</a:t>
            </a:r>
            <a:br>
              <a:rPr lang="ru-RU" sz="2400" dirty="0"/>
            </a:br>
            <a:r>
              <a:rPr lang="ru-RU" sz="2400" dirty="0"/>
              <a:t>— Баран «щепу драл» -мелко колол дерево на щепки;</a:t>
            </a:r>
            <a:br>
              <a:rPr lang="ru-RU" sz="2400" dirty="0"/>
            </a:br>
            <a:r>
              <a:rPr lang="ru-RU" sz="2400" dirty="0"/>
              <a:t>— Свинья «глину месила», кирпичи клала;</a:t>
            </a:r>
            <a:br>
              <a:rPr lang="ru-RU" sz="2400" dirty="0"/>
            </a:br>
            <a:r>
              <a:rPr lang="ru-RU" sz="2400" dirty="0"/>
              <a:t>— Кот мох носил, «стены конопатил»-затыкал щели в стенах;</a:t>
            </a:r>
            <a:br>
              <a:rPr lang="ru-RU" sz="2400" dirty="0"/>
            </a:br>
            <a:r>
              <a:rPr lang="ru-RU" sz="2400" dirty="0"/>
              <a:t>— Петух крышу крыл.)</a:t>
            </a:r>
            <a:br>
              <a:rPr lang="ru-RU" sz="2400" dirty="0"/>
            </a:br>
            <a:r>
              <a:rPr lang="ru-RU" sz="2400" dirty="0"/>
              <a:t>— Что значит «рубить избу»? (строить дом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dirty="0" smtClean="0"/>
              <a:t>Попросите ребенка нарисовать рисунок по прочитанной сказке или показать </a:t>
            </a:r>
            <a:r>
              <a:rPr lang="ru-RU" sz="2400" dirty="0" err="1" smtClean="0"/>
              <a:t>сквзку</a:t>
            </a:r>
            <a:r>
              <a:rPr lang="ru-RU" sz="2400" dirty="0" smtClean="0"/>
              <a:t> с помощью игрушек.</a:t>
            </a:r>
          </a:p>
        </p:txBody>
      </p:sp>
    </p:spTree>
    <p:extLst>
      <p:ext uri="{BB962C8B-B14F-4D97-AF65-F5344CB8AC3E}">
        <p14:creationId xmlns:p14="http://schemas.microsoft.com/office/powerpoint/2010/main" val="3820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624736" cy="1152128"/>
          </a:xfrm>
        </p:spPr>
        <p:txBody>
          <a:bodyPr/>
          <a:lstStyle/>
          <a:p>
            <a:r>
              <a:rPr lang="ru-RU" sz="2000" b="1" dirty="0"/>
              <a:t>Познавательная деятельность (конструирование. Работа с природным материалом)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Тема:</a:t>
            </a:r>
            <a:r>
              <a:rPr lang="ru-RU" sz="2000" dirty="0"/>
              <a:t> «Девочка с коромыслом»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92896"/>
            <a:ext cx="7560840" cy="4104456"/>
          </a:xfrm>
        </p:spPr>
        <p:txBody>
          <a:bodyPr/>
          <a:lstStyle/>
          <a:p>
            <a:r>
              <a:rPr lang="ru-RU" sz="2000" b="1" dirty="0"/>
              <a:t>Материал и инструменты:</a:t>
            </a:r>
            <a:r>
              <a:rPr lang="ru-RU" sz="2000" dirty="0"/>
              <a:t> желуди двух форм: округлой формы (маленькие) для головы, продолговатой (средней величины) — для туловища, сухая сосновая шишка, половинки скорлупы лесного ореха, пять веточек разной формы, проволока, пластилин, спички без серы, кусочки яркой ткани для платочка, деревянный брусок, шило, ножницы.</a:t>
            </a:r>
            <a:br>
              <a:rPr lang="ru-RU" sz="2000" dirty="0"/>
            </a:br>
            <a:r>
              <a:rPr lang="ru-RU" sz="2000" b="1" dirty="0"/>
              <a:t>Цель: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закрепить умение работать со схематическим рисунком образца, планом-схемой последовательности создания поделки;</a:t>
            </a:r>
            <a:br>
              <a:rPr lang="ru-RU" sz="2000" dirty="0"/>
            </a:br>
            <a:r>
              <a:rPr lang="ru-RU" sz="2000" dirty="0"/>
              <a:t>• развивать умение отбирать необходимый материал, учитывая цвета, оттенки, форму, размер;</a:t>
            </a:r>
            <a:br>
              <a:rPr lang="ru-RU" sz="2000" dirty="0"/>
            </a:br>
            <a:r>
              <a:rPr lang="ru-RU" sz="2000" dirty="0"/>
              <a:t>• формировать дружеские взаимоотношения в процессе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892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296</TotalTime>
  <Words>227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лица</vt:lpstr>
      <vt:lpstr>  Дистанционное обучение   3 неделя (с 16 октября по 22 октября 2024г.)  подготовительная группа длительность занятия 30 минут   Воспитатели: Бодаган М.Р. Дабакай З.Ш.   Якубова Н.В</vt:lpstr>
      <vt:lpstr>Формирование элементарных математических представлений Тема: «Деньги»</vt:lpstr>
      <vt:lpstr>Посмотрите с ребенком обучающий мультфильм</vt:lpstr>
      <vt:lpstr>Предложить ребенку представить себя в роли архитектора, занимающихся строительством домов.</vt:lpstr>
      <vt:lpstr>Презентация PowerPoint</vt:lpstr>
      <vt:lpstr>Чтение художественной литературы Тема: «Зимовье зверей»</vt:lpstr>
      <vt:lpstr>Презентация PowerPoint</vt:lpstr>
      <vt:lpstr>Давай вспомним:</vt:lpstr>
      <vt:lpstr>Познавательная деятельность (конструирование. Работа с природным материалом) Тема: «Девочка с коромыслом»</vt:lpstr>
      <vt:lpstr>Рассмотрите с ребенком картинку, иллюстрирующие деревенский быт. Поясните, что раньше не было водопровода и люди приносили воду в дом из колодца или речки. Покажите приспособление для облегчения переноски воды – коромысло.</vt:lpstr>
      <vt:lpstr>Предложите детям сделать девочку с коромыслом из природного материала.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Пользователь Windows</cp:lastModifiedBy>
  <cp:revision>44</cp:revision>
  <dcterms:created xsi:type="dcterms:W3CDTF">2016-05-11T09:30:30Z</dcterms:created>
  <dcterms:modified xsi:type="dcterms:W3CDTF">2024-10-15T13:29:41Z</dcterms:modified>
</cp:coreProperties>
</file>