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17" r:id="rId4"/>
    <p:sldId id="316" r:id="rId5"/>
    <p:sldId id="330" r:id="rId6"/>
    <p:sldId id="329" r:id="rId7"/>
    <p:sldId id="326" r:id="rId8"/>
    <p:sldId id="331" r:id="rId9"/>
    <p:sldId id="333" r:id="rId10"/>
    <p:sldId id="32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7200800" cy="38164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7неделя  </a:t>
            </a:r>
            <a: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(с 14 по 20 октября 2024 г.)</a:t>
            </a:r>
            <a:b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нам весело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229200"/>
            <a:ext cx="6480720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64904"/>
            <a:ext cx="7392009" cy="32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03748"/>
            <a:ext cx="555496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7300" y="1916832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20688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Поскоки</a:t>
            </a:r>
            <a:endParaRPr lang="ru-RU" sz="3200" b="1" i="1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7605" y="2996952"/>
            <a:ext cx="7064773" cy="3075254"/>
          </a:xfrm>
          <a:prstGeom prst="rect">
            <a:avLst/>
          </a:prstGeom>
        </p:spPr>
      </p:pic>
      <p:pic>
        <p:nvPicPr>
          <p:cNvPr id="3" name="Полька - Берлинская поль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6309" y="1724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41735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710" y="1628800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4012"/>
          <a:stretch/>
        </p:blipFill>
        <p:spPr>
          <a:xfrm>
            <a:off x="539552" y="2924944"/>
            <a:ext cx="8128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113984" cy="13681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пьесу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«Полька»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4834880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характер у этой пьесы?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марш или танец?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движения удобно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под эту музыку?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48880"/>
            <a:ext cx="2773365" cy="3728507"/>
          </a:xfrm>
          <a:prstGeom prst="rect">
            <a:avLst/>
          </a:prstGeom>
        </p:spPr>
      </p:pic>
      <p:pic>
        <p:nvPicPr>
          <p:cNvPr id="5" name="Глинка - Детская поль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0814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321" y="107814"/>
            <a:ext cx="5869085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 песню «Дождик»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621D59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6357" y="1007132"/>
            <a:ext cx="487363" cy="487363"/>
          </a:xfrm>
        </p:spPr>
      </p:pic>
      <p:sp>
        <p:nvSpPr>
          <p:cNvPr id="6" name="Прямоугольник 5"/>
          <p:cNvSpPr/>
          <p:nvPr/>
        </p:nvSpPr>
        <p:spPr>
          <a:xfrm>
            <a:off x="2051720" y="1250814"/>
            <a:ext cx="4572000" cy="5082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окошком снова непогодица,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Тучка в небе почему-то хмурится.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а мне очень даже нравится,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дождик этот я пойду гулять.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Припев:</a:t>
            </a: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Дождик льёт по крышам, по улицам вода,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иду по лужам,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Ля-ля, ля-ля,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Ля-ля, ля-ля,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Боже, дождик посылаешь ты для нас.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стоит огорчаться нам сейчас.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Нужен дождик и </a:t>
            </a:r>
            <a:r>
              <a:rPr lang="ru-RU" dirty="0" smtClean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деревьям, </a:t>
            </a: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цветам.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И, кончено, нужен он всем нам.</a:t>
            </a:r>
            <a: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2654"/>
            <a:ext cx="6552728" cy="11998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вспомним песенку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прогулка»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731864"/>
            <a:ext cx="770485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лучистое ласково смеется.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Облачко пушистое с неба улыбнется.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Пеструю, цветастую косынку повязала,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по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 бежала.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Подхватила на лету желтенький листочек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пустила на простор легкий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ветерочек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Тихо, тихо, не спеша падают листочки…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у Осени такой звонкий голосочек.</a:t>
            </a:r>
          </a:p>
          <a:p>
            <a:endParaRPr lang="ru-RU" dirty="0"/>
          </a:p>
        </p:txBody>
      </p:sp>
      <p:pic>
        <p:nvPicPr>
          <p:cNvPr id="6" name="osennyaya-progulka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989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05901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ещё одну пьесу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«Марш»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52936"/>
            <a:ext cx="4682413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похожа эта музыка?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марш или танец?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ты понял, что это марш?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19759" b="2019"/>
          <a:stretch/>
        </p:blipFill>
        <p:spPr>
          <a:xfrm>
            <a:off x="5364088" y="2132856"/>
            <a:ext cx="3458277" cy="4454551"/>
          </a:xfrm>
          <a:prstGeom prst="rect">
            <a:avLst/>
          </a:prstGeom>
        </p:spPr>
      </p:pic>
      <p:pic>
        <p:nvPicPr>
          <p:cNvPr id="6" name="Марш - Марш на 23 февраля. Вхо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1697" y="1748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5544616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предлагаю послушать ещё одно музыкальное произведение.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«Колыбельная»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92712"/>
            <a:ext cx="6131024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какой характер у этого произведения? Это песня или танец? Как называются такие песни?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колыбельные. А какие колыбельные ты ещё знаешь?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Спой колыбельную своей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любимой игрушке.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4640" r="12201" b="4640"/>
          <a:stretch/>
        </p:blipFill>
        <p:spPr>
          <a:xfrm>
            <a:off x="5364088" y="3827479"/>
            <a:ext cx="3483093" cy="2769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3176"/>
            <a:ext cx="2235067" cy="1583992"/>
          </a:xfrm>
          <a:prstGeom prst="rect">
            <a:avLst/>
          </a:prstGeom>
        </p:spPr>
      </p:pic>
      <p:pic>
        <p:nvPicPr>
          <p:cNvPr id="6" name="sverch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3915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148</Words>
  <Application>Microsoft Office PowerPoint</Application>
  <PresentationFormat>Экран (4:3)</PresentationFormat>
  <Paragraphs>28</Paragraphs>
  <Slides>10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  МБДОУ д/с № 5»Родничок»  комбинированного вида с. Сарыг-Сеп
Дистанционное обучение  7неделя  (с 14 по 20 октября 2024 г.) Подготовительная к школе группа  (6 - 7 лет)  Тема: «Вместе нам весело»</vt:lpstr>
      <vt:lpstr>Уважаемые родители! </vt:lpstr>
      <vt:lpstr>Презентация PowerPoint</vt:lpstr>
      <vt:lpstr>Презентация PowerPoint</vt:lpstr>
      <vt:lpstr>Послушай пьесу  «Полька»  </vt:lpstr>
      <vt:lpstr>Повторяем песню «Дождик»</vt:lpstr>
      <vt:lpstr>А теперь давай вспомним песенку  «Осенняя прогулка»</vt:lpstr>
      <vt:lpstr>Послушай ещё одну пьесу «Марш» </vt:lpstr>
      <vt:lpstr>Я предлагаю послушать ещё одно музыкальное произведение.                    «Колыбельная»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146</cp:revision>
  <dcterms:created xsi:type="dcterms:W3CDTF">2017-09-25T05:51:55Z</dcterms:created>
  <dcterms:modified xsi:type="dcterms:W3CDTF">2024-10-13T15:35:50Z</dcterms:modified>
</cp:coreProperties>
</file>