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9" r:id="rId6"/>
    <p:sldId id="267" r:id="rId7"/>
    <p:sldId id="268" r:id="rId8"/>
    <p:sldId id="264" r:id="rId9"/>
    <p:sldId id="265" r:id="rId10"/>
    <p:sldId id="262" r:id="rId11"/>
    <p:sldId id="263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16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19.10.2024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19.10.2024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19.10.2024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400" dirty="0"/>
              <a:t>Тыва </a:t>
            </a:r>
            <a:r>
              <a:rPr lang="ru-RU" sz="1400" dirty="0" err="1"/>
              <a:t>Республиканың</a:t>
            </a:r>
            <a:r>
              <a:rPr lang="ru-RU" sz="1400" dirty="0"/>
              <a:t> </a:t>
            </a:r>
            <a:br>
              <a:rPr lang="ru-RU" sz="1400" dirty="0"/>
            </a:br>
            <a:r>
              <a:rPr lang="ru-RU" sz="1400" dirty="0" err="1"/>
              <a:t>Каа-Хем</a:t>
            </a:r>
            <a:r>
              <a:rPr lang="ru-RU" sz="1400" dirty="0"/>
              <a:t> </a:t>
            </a:r>
            <a:r>
              <a:rPr lang="ru-RU" sz="1400" dirty="0" err="1"/>
              <a:t>кожууннуң</a:t>
            </a:r>
            <a:r>
              <a:rPr lang="ru-RU" sz="1400" dirty="0"/>
              <a:t> Сарыг-Сеп </a:t>
            </a:r>
            <a:r>
              <a:rPr lang="ru-RU" sz="1400" dirty="0" err="1"/>
              <a:t>суурунуң</a:t>
            </a:r>
            <a:r>
              <a:rPr lang="ru-RU" sz="1400" dirty="0"/>
              <a:t> </a:t>
            </a:r>
            <a:r>
              <a:rPr lang="ru-RU" sz="1400" dirty="0" err="1"/>
              <a:t>муниципалдыг</a:t>
            </a:r>
            <a:r>
              <a:rPr lang="ru-RU" sz="1400" dirty="0"/>
              <a:t> </a:t>
            </a:r>
            <a:r>
              <a:rPr lang="ru-RU" sz="1400" dirty="0" err="1"/>
              <a:t>бюджеттен</a:t>
            </a:r>
            <a:r>
              <a:rPr lang="ru-RU" sz="1400" dirty="0"/>
              <a:t> </a:t>
            </a:r>
            <a:r>
              <a:rPr lang="ru-RU" sz="1400" dirty="0" err="1"/>
              <a:t>хандырылгалыг</a:t>
            </a:r>
            <a:r>
              <a:rPr lang="ru-RU" sz="1400" dirty="0"/>
              <a:t> школа </a:t>
            </a:r>
            <a:r>
              <a:rPr lang="ru-RU" sz="1400" dirty="0" err="1"/>
              <a:t>назыны</a:t>
            </a:r>
            <a:r>
              <a:rPr lang="ru-RU" sz="1400" dirty="0"/>
              <a:t> </a:t>
            </a:r>
            <a:r>
              <a:rPr lang="ru-RU" sz="1400" dirty="0" err="1"/>
              <a:t>четпээн</a:t>
            </a:r>
            <a:r>
              <a:rPr lang="ru-RU" sz="1400" dirty="0"/>
              <a:t> </a:t>
            </a:r>
            <a:r>
              <a:rPr lang="ru-RU" sz="1400" dirty="0" err="1"/>
              <a:t>чаштарга</a:t>
            </a:r>
            <a:r>
              <a:rPr lang="ru-RU" sz="1400" dirty="0"/>
              <a:t> </a:t>
            </a:r>
            <a:r>
              <a:rPr lang="ru-RU" sz="1400" dirty="0" err="1"/>
              <a:t>каттыштырган</a:t>
            </a:r>
            <a:r>
              <a:rPr lang="ru-RU" sz="1400" dirty="0"/>
              <a:t> </a:t>
            </a:r>
            <a:r>
              <a:rPr lang="ru-RU" sz="1400" dirty="0" err="1"/>
              <a:t>хевириниң</a:t>
            </a:r>
            <a:r>
              <a:rPr lang="ru-RU" sz="1400" dirty="0"/>
              <a:t> </a:t>
            </a:r>
            <a:br>
              <a:rPr lang="ru-RU" sz="1400" dirty="0"/>
            </a:br>
            <a:r>
              <a:rPr lang="ru-RU" sz="1400" dirty="0"/>
              <a:t>5 </a:t>
            </a:r>
            <a:r>
              <a:rPr lang="ru-RU" sz="1400" dirty="0" err="1"/>
              <a:t>дугаар</a:t>
            </a:r>
            <a:r>
              <a:rPr lang="ru-RU" sz="1400" dirty="0"/>
              <a:t> «</a:t>
            </a:r>
            <a:r>
              <a:rPr lang="ru-RU" sz="1400" dirty="0" err="1"/>
              <a:t>Дамырак</a:t>
            </a:r>
            <a:r>
              <a:rPr lang="ru-RU" sz="1400" dirty="0"/>
              <a:t>» </a:t>
            </a:r>
            <a:r>
              <a:rPr lang="ru-RU" sz="1400" dirty="0" err="1"/>
              <a:t>аттыг</a:t>
            </a:r>
            <a:r>
              <a:rPr lang="ru-RU" sz="1400" dirty="0"/>
              <a:t> </a:t>
            </a:r>
            <a:r>
              <a:rPr lang="ru-RU" sz="1400" dirty="0" err="1"/>
              <a:t>уруглар</a:t>
            </a:r>
            <a:r>
              <a:rPr lang="ru-RU" sz="1400" dirty="0"/>
              <a:t> сады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4699904"/>
          </a:xfrm>
        </p:spPr>
        <p:txBody>
          <a:bodyPr>
            <a:normAutofit/>
          </a:bodyPr>
          <a:lstStyle/>
          <a:p>
            <a:pPr marL="137160" lvl="0" indent="0" algn="ctr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None/>
            </a:pPr>
            <a:r>
              <a:rPr lang="ru-RU" sz="3700" b="1" dirty="0" smtClean="0">
                <a:solidFill>
                  <a:srgbClr val="410082"/>
                </a:solidFill>
                <a:latin typeface="Times New Roman"/>
              </a:rPr>
              <a:t>«</a:t>
            </a:r>
            <a:r>
              <a:rPr lang="ru-RU" sz="3700" b="1" dirty="0" err="1" smtClean="0">
                <a:solidFill>
                  <a:srgbClr val="410082"/>
                </a:solidFill>
                <a:latin typeface="Times New Roman"/>
              </a:rPr>
              <a:t>Мээн</a:t>
            </a:r>
            <a:r>
              <a:rPr lang="ru-RU" sz="3700" b="1" dirty="0" smtClean="0">
                <a:solidFill>
                  <a:srgbClr val="410082"/>
                </a:solidFill>
                <a:latin typeface="Times New Roman"/>
              </a:rPr>
              <a:t> </a:t>
            </a:r>
            <a:r>
              <a:rPr lang="ru-RU" sz="3700" b="1" dirty="0" err="1" smtClean="0">
                <a:solidFill>
                  <a:srgbClr val="410082"/>
                </a:solidFill>
                <a:latin typeface="Times New Roman"/>
              </a:rPr>
              <a:t>хоорайым</a:t>
            </a:r>
            <a:r>
              <a:rPr lang="ru-RU" sz="3700" b="1" dirty="0" smtClean="0">
                <a:solidFill>
                  <a:srgbClr val="410082"/>
                </a:solidFill>
                <a:latin typeface="Times New Roman"/>
              </a:rPr>
              <a:t> </a:t>
            </a:r>
            <a:r>
              <a:rPr lang="ru-RU" sz="3700" b="1" dirty="0" err="1" smtClean="0">
                <a:solidFill>
                  <a:srgbClr val="410082"/>
                </a:solidFill>
                <a:latin typeface="Times New Roman"/>
              </a:rPr>
              <a:t>Кызылым</a:t>
            </a:r>
            <a:r>
              <a:rPr lang="ru-RU" sz="3700" b="1" dirty="0" smtClean="0">
                <a:solidFill>
                  <a:srgbClr val="410082"/>
                </a:solidFill>
                <a:latin typeface="Times New Roman"/>
              </a:rPr>
              <a:t>»</a:t>
            </a:r>
            <a:endParaRPr lang="ru-RU" sz="3700" b="1" dirty="0">
              <a:solidFill>
                <a:srgbClr val="410082"/>
              </a:solidFill>
              <a:latin typeface="Times New Roman"/>
            </a:endParaRPr>
          </a:p>
          <a:p>
            <a:pPr marL="137160" lvl="0" indent="0" algn="ctr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None/>
            </a:pPr>
            <a:endParaRPr lang="ru-RU" sz="3700" dirty="0">
              <a:solidFill>
                <a:srgbClr val="410082"/>
              </a:solidFill>
              <a:latin typeface="Times New Roman"/>
            </a:endParaRPr>
          </a:p>
          <a:p>
            <a:pPr marL="137160" lvl="0" indent="0" algn="ctr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None/>
            </a:pPr>
            <a:r>
              <a:rPr lang="kk-KZ" sz="3600" dirty="0">
                <a:solidFill>
                  <a:srgbClr val="FF0000"/>
                </a:solidFill>
                <a:latin typeface="Times New Roman"/>
              </a:rPr>
              <a:t>Интернет четки-биле </a:t>
            </a:r>
            <a:r>
              <a:rPr lang="kk-KZ" sz="3600" dirty="0" smtClean="0">
                <a:solidFill>
                  <a:srgbClr val="FF0000"/>
                </a:solidFill>
                <a:latin typeface="Times New Roman"/>
              </a:rPr>
              <a:t>өөредилге</a:t>
            </a:r>
          </a:p>
          <a:p>
            <a:pPr marL="137160" lvl="0" indent="0" algn="ctr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None/>
            </a:pPr>
            <a:r>
              <a:rPr lang="kk-KZ" sz="3600" dirty="0" smtClean="0">
                <a:solidFill>
                  <a:srgbClr val="FF0000"/>
                </a:solidFill>
                <a:latin typeface="Times New Roman"/>
              </a:rPr>
              <a:t>Ортумак бөлүк (4-5 хар)</a:t>
            </a:r>
            <a:endParaRPr lang="kk-KZ" sz="3600" dirty="0">
              <a:solidFill>
                <a:srgbClr val="FF0000"/>
              </a:solidFill>
              <a:latin typeface="Times New Roman"/>
            </a:endParaRPr>
          </a:p>
          <a:p>
            <a:pPr marL="137160" lvl="0" indent="0" algn="ctr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None/>
            </a:pPr>
            <a:r>
              <a:rPr lang="ru-RU" sz="2200" dirty="0" smtClean="0">
                <a:solidFill>
                  <a:srgbClr val="00B050"/>
                </a:solidFill>
                <a:latin typeface="Times New Roman"/>
              </a:rPr>
              <a:t>Октябрь 14-тен октябрь</a:t>
            </a:r>
            <a:r>
              <a:rPr lang="kk-KZ" sz="2200" dirty="0" smtClean="0">
                <a:solidFill>
                  <a:srgbClr val="00B050"/>
                </a:solidFill>
                <a:latin typeface="Times New Roman"/>
              </a:rPr>
              <a:t> 20-ге чедир</a:t>
            </a:r>
          </a:p>
          <a:p>
            <a:pPr marL="137160" lvl="0" indent="0" algn="ctr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None/>
            </a:pPr>
            <a:r>
              <a:rPr lang="kk-KZ" sz="2200" dirty="0" smtClean="0">
                <a:solidFill>
                  <a:srgbClr val="002060"/>
                </a:solidFill>
                <a:latin typeface="Times New Roman"/>
              </a:rPr>
              <a:t>Кичээл 20 минут</a:t>
            </a:r>
          </a:p>
          <a:p>
            <a:pPr marL="137160" lvl="0" indent="0" algn="r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None/>
            </a:pPr>
            <a:r>
              <a:rPr lang="kk-KZ" sz="2200" dirty="0" smtClean="0">
                <a:latin typeface="Times New Roman"/>
              </a:rPr>
              <a:t>Кижизидикчи башкы: Дапыян З.В.</a:t>
            </a:r>
          </a:p>
          <a:p>
            <a:pPr marL="137160" lvl="0" indent="0" algn="ctr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None/>
            </a:pPr>
            <a:endParaRPr lang="kk-KZ" sz="2200" dirty="0">
              <a:latin typeface="Times New Roman"/>
            </a:endParaRPr>
          </a:p>
          <a:p>
            <a:pPr marL="137160" lvl="0" indent="0" algn="ctr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None/>
            </a:pPr>
            <a:r>
              <a:rPr lang="kk-KZ" sz="2200" dirty="0" smtClean="0">
                <a:latin typeface="Times New Roman"/>
              </a:rPr>
              <a:t>Сарыг-Сеп, 2024</a:t>
            </a:r>
            <a:endParaRPr lang="ru-RU" sz="2200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03344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err="1" smtClean="0">
                <a:solidFill>
                  <a:srgbClr val="00B0F0"/>
                </a:solidFill>
              </a:rPr>
              <a:t>Азияның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төвү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44824"/>
            <a:ext cx="7272808" cy="4442239"/>
          </a:xfrm>
        </p:spPr>
      </p:pic>
    </p:spTree>
    <p:extLst>
      <p:ext uri="{BB962C8B-B14F-4D97-AF65-F5344CB8AC3E}">
        <p14:creationId xmlns:p14="http://schemas.microsoft.com/office/powerpoint/2010/main" val="4185131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B0F0"/>
                </a:solidFill>
              </a:rPr>
              <a:t>Тыва </a:t>
            </a:r>
            <a:r>
              <a:rPr lang="ru-RU" sz="2800" dirty="0" err="1">
                <a:solidFill>
                  <a:srgbClr val="00B0F0"/>
                </a:solidFill>
              </a:rPr>
              <a:t>ү</a:t>
            </a:r>
            <a:r>
              <a:rPr lang="ru-RU" sz="2800" dirty="0" err="1" smtClean="0">
                <a:solidFill>
                  <a:srgbClr val="00B0F0"/>
                </a:solidFill>
              </a:rPr>
              <a:t>ндезин</a:t>
            </a:r>
            <a:r>
              <a:rPr lang="ru-RU" sz="2800" dirty="0" smtClean="0">
                <a:solidFill>
                  <a:srgbClr val="00B0F0"/>
                </a:solidFill>
              </a:rPr>
              <a:t> культура </a:t>
            </a:r>
            <a:r>
              <a:rPr lang="ru-RU" sz="2800" dirty="0" err="1" smtClean="0">
                <a:solidFill>
                  <a:srgbClr val="00B0F0"/>
                </a:solidFill>
              </a:rPr>
              <a:t>төвү</a:t>
            </a:r>
            <a:endParaRPr lang="ru-RU" sz="2800" dirty="0">
              <a:solidFill>
                <a:srgbClr val="00B0F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40579"/>
            <a:ext cx="7239000" cy="3984930"/>
          </a:xfrm>
        </p:spPr>
      </p:pic>
    </p:spTree>
    <p:extLst>
      <p:ext uri="{BB962C8B-B14F-4D97-AF65-F5344CB8AC3E}">
        <p14:creationId xmlns:p14="http://schemas.microsoft.com/office/powerpoint/2010/main" val="779266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339699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B0F0"/>
                </a:solidFill>
              </a:rPr>
              <a:t>Эр-</a:t>
            </a:r>
            <a:r>
              <a:rPr lang="ru-RU" dirty="0" err="1" smtClean="0">
                <a:solidFill>
                  <a:srgbClr val="00B0F0"/>
                </a:solidFill>
              </a:rPr>
              <a:t>хейлер</a:t>
            </a:r>
            <a:r>
              <a:rPr lang="ru-RU" dirty="0" smtClean="0">
                <a:solidFill>
                  <a:srgbClr val="00B0F0"/>
                </a:solidFill>
              </a:rPr>
              <a:t>, </a:t>
            </a:r>
            <a:r>
              <a:rPr lang="ru-RU" dirty="0" err="1" smtClean="0">
                <a:solidFill>
                  <a:srgbClr val="00B0F0"/>
                </a:solidFill>
              </a:rPr>
              <a:t>четтирдим</a:t>
            </a:r>
            <a:r>
              <a:rPr lang="ru-RU" dirty="0" smtClean="0">
                <a:solidFill>
                  <a:srgbClr val="00B0F0"/>
                </a:solidFill>
              </a:rPr>
              <a:t>!</a:t>
            </a:r>
            <a:endParaRPr lang="ru-RU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187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4300" b="1" dirty="0" err="1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Хүндүлүг</a:t>
            </a:r>
            <a:r>
              <a:rPr lang="ru-RU" sz="4300" b="1" dirty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 </a:t>
            </a:r>
            <a:r>
              <a:rPr lang="ru-RU" sz="4300" b="1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ада-</a:t>
            </a:r>
            <a:r>
              <a:rPr lang="ru-RU" sz="4300" b="1" dirty="0" err="1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иелер</a:t>
            </a:r>
            <a:r>
              <a:rPr lang="ru-RU" sz="4300" b="1" dirty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!</a:t>
            </a:r>
            <a:br>
              <a:rPr lang="ru-RU" sz="4300" b="1" dirty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</a:br>
            <a:r>
              <a:rPr lang="ru-RU" sz="2500" b="1" dirty="0">
                <a:ln w="6350">
                  <a:noFill/>
                </a:ln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/>
            </a:r>
            <a:br>
              <a:rPr lang="ru-RU" sz="2500" b="1" dirty="0">
                <a:ln w="6350">
                  <a:noFill/>
                </a:ln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</a:br>
            <a:r>
              <a:rPr lang="ru-RU" sz="36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Урууңар</a:t>
            </a:r>
            <a:r>
              <a:rPr lang="ru-RU" sz="36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-биле </a:t>
            </a:r>
            <a:r>
              <a:rPr lang="ru-RU" sz="36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өөренип</a:t>
            </a:r>
            <a:r>
              <a:rPr lang="ru-RU" sz="36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 </a:t>
            </a:r>
            <a:r>
              <a:rPr lang="ru-RU" sz="36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олургаш</a:t>
            </a:r>
            <a:r>
              <a:rPr lang="ru-RU" sz="36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, </a:t>
            </a:r>
            <a:r>
              <a:rPr lang="ru-RU" sz="36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чурукка</a:t>
            </a:r>
            <a:r>
              <a:rPr lang="ru-RU" sz="36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 </a:t>
            </a:r>
            <a:r>
              <a:rPr lang="ru-RU" sz="3600" b="1" dirty="0" err="1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тырттырып</a:t>
            </a:r>
            <a:r>
              <a:rPr lang="ru-RU" sz="3600" b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 </a:t>
            </a:r>
            <a:r>
              <a:rPr lang="ru-RU" sz="36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аарын</a:t>
            </a:r>
            <a:r>
              <a:rPr lang="ru-RU" sz="36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 </a:t>
            </a:r>
            <a:r>
              <a:rPr lang="ru-RU" sz="36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диледивис</a:t>
            </a:r>
            <a:r>
              <a:rPr lang="ru-RU" sz="36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. </a:t>
            </a:r>
            <a:br>
              <a:rPr lang="ru-RU" sz="36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</a:br>
            <a:r>
              <a:rPr lang="ru-RU" sz="36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Чурууңарны</a:t>
            </a:r>
            <a:r>
              <a:rPr lang="ru-RU" sz="36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 </a:t>
            </a:r>
            <a:r>
              <a:rPr lang="ru-RU" sz="36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бөлүүңерниң</a:t>
            </a:r>
            <a:r>
              <a:rPr lang="ru-RU" sz="36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 </a:t>
            </a:r>
            <a:r>
              <a:rPr lang="ru-RU" sz="36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вайберинче</a:t>
            </a:r>
            <a:r>
              <a:rPr lang="ru-RU" sz="36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 азы </a:t>
            </a:r>
            <a:r>
              <a:rPr lang="ru-RU" sz="36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болза</a:t>
            </a:r>
            <a:r>
              <a:rPr lang="ru-RU" sz="36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 </a:t>
            </a:r>
            <a:r>
              <a:rPr lang="ru-RU" sz="36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кижизидикчи</a:t>
            </a:r>
            <a:r>
              <a:rPr lang="ru-RU" sz="36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 </a:t>
            </a:r>
            <a:r>
              <a:rPr lang="ru-RU" sz="36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башкыңарның</a:t>
            </a:r>
            <a:r>
              <a:rPr lang="ru-RU" sz="36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 </a:t>
            </a:r>
            <a:r>
              <a:rPr lang="ru-RU" sz="36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хуу</a:t>
            </a:r>
            <a:r>
              <a:rPr lang="ru-RU" sz="36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 </a:t>
            </a:r>
            <a:r>
              <a:rPr lang="ru-RU" sz="36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арыннынче</a:t>
            </a:r>
            <a:r>
              <a:rPr lang="ru-RU" sz="36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 </a:t>
            </a:r>
            <a:r>
              <a:rPr lang="ru-RU" sz="36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чортуп</a:t>
            </a:r>
            <a:r>
              <a:rPr lang="ru-RU" sz="36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 </a:t>
            </a:r>
            <a:r>
              <a:rPr lang="ru-RU" sz="36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бээриңерни</a:t>
            </a:r>
            <a:r>
              <a:rPr lang="ru-RU" sz="36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 </a:t>
            </a:r>
            <a:r>
              <a:rPr lang="ru-RU" sz="36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дилээр</a:t>
            </a:r>
            <a:r>
              <a:rPr lang="ru-RU" sz="36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 </a:t>
            </a:r>
            <a:r>
              <a:rPr lang="ru-RU" sz="36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дир</a:t>
            </a:r>
            <a:r>
              <a:rPr lang="ru-RU" sz="36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 бис.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2169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00B0F0"/>
                </a:solidFill>
              </a:rPr>
              <a:t>Тыва </a:t>
            </a:r>
            <a:r>
              <a:rPr lang="ru-RU" sz="2800" dirty="0" err="1" smtClean="0">
                <a:solidFill>
                  <a:srgbClr val="00B0F0"/>
                </a:solidFill>
              </a:rPr>
              <a:t>республиканың-төвү</a:t>
            </a:r>
            <a:r>
              <a:rPr lang="ru-RU" sz="2800" dirty="0" smtClean="0">
                <a:solidFill>
                  <a:srgbClr val="00B0F0"/>
                </a:solidFill>
              </a:rPr>
              <a:t> </a:t>
            </a:r>
            <a:r>
              <a:rPr lang="ru-RU" sz="2800" dirty="0" err="1" smtClean="0">
                <a:solidFill>
                  <a:srgbClr val="00B0F0"/>
                </a:solidFill>
              </a:rPr>
              <a:t>кызыл</a:t>
            </a:r>
            <a:r>
              <a:rPr lang="ru-RU" sz="2800" dirty="0" smtClean="0">
                <a:solidFill>
                  <a:srgbClr val="00B0F0"/>
                </a:solidFill>
              </a:rPr>
              <a:t> </a:t>
            </a:r>
            <a:r>
              <a:rPr lang="ru-RU" sz="2800" dirty="0" err="1" smtClean="0">
                <a:solidFill>
                  <a:srgbClr val="00B0F0"/>
                </a:solidFill>
              </a:rPr>
              <a:t>хоорай</a:t>
            </a:r>
            <a:r>
              <a:rPr lang="ru-RU" sz="2800" dirty="0" smtClean="0">
                <a:solidFill>
                  <a:srgbClr val="00B0F0"/>
                </a:solidFill>
              </a:rPr>
              <a:t> </a:t>
            </a:r>
            <a:r>
              <a:rPr lang="ru-RU" sz="2800" dirty="0" err="1" smtClean="0">
                <a:solidFill>
                  <a:srgbClr val="00B0F0"/>
                </a:solidFill>
              </a:rPr>
              <a:t>деп</a:t>
            </a:r>
            <a:r>
              <a:rPr lang="ru-RU" sz="2800" dirty="0" smtClean="0">
                <a:solidFill>
                  <a:srgbClr val="00B0F0"/>
                </a:solidFill>
              </a:rPr>
              <a:t> </a:t>
            </a:r>
            <a:r>
              <a:rPr lang="ru-RU" sz="2800" dirty="0" err="1" smtClean="0">
                <a:solidFill>
                  <a:srgbClr val="00B0F0"/>
                </a:solidFill>
              </a:rPr>
              <a:t>урууңарга</a:t>
            </a:r>
            <a:r>
              <a:rPr lang="ru-RU" sz="2800" dirty="0" smtClean="0">
                <a:solidFill>
                  <a:srgbClr val="00B0F0"/>
                </a:solidFill>
              </a:rPr>
              <a:t> </a:t>
            </a:r>
            <a:r>
              <a:rPr lang="ru-RU" sz="2800" dirty="0" err="1" smtClean="0">
                <a:solidFill>
                  <a:srgbClr val="00B0F0"/>
                </a:solidFill>
              </a:rPr>
              <a:t>тайылбырлап</a:t>
            </a:r>
            <a:r>
              <a:rPr lang="ru-RU" sz="2800" dirty="0" smtClean="0">
                <a:solidFill>
                  <a:srgbClr val="00B0F0"/>
                </a:solidFill>
              </a:rPr>
              <a:t> </a:t>
            </a:r>
            <a:r>
              <a:rPr lang="ru-RU" sz="2800" dirty="0" err="1" smtClean="0">
                <a:solidFill>
                  <a:srgbClr val="00B0F0"/>
                </a:solidFill>
              </a:rPr>
              <a:t>бериңер</a:t>
            </a:r>
            <a:endParaRPr lang="ru-RU" sz="2800" dirty="0">
              <a:solidFill>
                <a:srgbClr val="00B0F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32806"/>
            <a:ext cx="7239000" cy="3800475"/>
          </a:xfrm>
        </p:spPr>
      </p:pic>
    </p:spTree>
    <p:extLst>
      <p:ext uri="{BB962C8B-B14F-4D97-AF65-F5344CB8AC3E}">
        <p14:creationId xmlns:p14="http://schemas.microsoft.com/office/powerpoint/2010/main" val="3967189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B0F0"/>
                </a:solidFill>
              </a:rPr>
              <a:t>Арат </a:t>
            </a:r>
            <a:r>
              <a:rPr lang="ru-RU" dirty="0" err="1" smtClean="0">
                <a:solidFill>
                  <a:srgbClr val="00B0F0"/>
                </a:solidFill>
              </a:rPr>
              <a:t>шөлү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77752"/>
            <a:ext cx="7239000" cy="4710583"/>
          </a:xfrm>
        </p:spPr>
      </p:pic>
    </p:spTree>
    <p:extLst>
      <p:ext uri="{BB962C8B-B14F-4D97-AF65-F5344CB8AC3E}">
        <p14:creationId xmlns:p14="http://schemas.microsoft.com/office/powerpoint/2010/main" val="959740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00B0F0"/>
                </a:solidFill>
              </a:rPr>
              <a:t>Тываның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правительствозу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010983"/>
            <a:ext cx="6447506" cy="4298337"/>
          </a:xfrm>
        </p:spPr>
      </p:pic>
    </p:spTree>
    <p:extLst>
      <p:ext uri="{BB962C8B-B14F-4D97-AF65-F5344CB8AC3E}">
        <p14:creationId xmlns:p14="http://schemas.microsoft.com/office/powerpoint/2010/main" val="502968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B0F0"/>
                </a:solidFill>
              </a:rPr>
              <a:t>Арат </a:t>
            </a:r>
            <a:r>
              <a:rPr lang="ru-RU" dirty="0" err="1" smtClean="0">
                <a:solidFill>
                  <a:srgbClr val="00B0F0"/>
                </a:solidFill>
              </a:rPr>
              <a:t>шөлүнде</a:t>
            </a:r>
            <a:r>
              <a:rPr lang="ru-RU" dirty="0" smtClean="0">
                <a:solidFill>
                  <a:srgbClr val="00B0F0"/>
                </a:solidFill>
              </a:rPr>
              <a:t> фонтан биле мани </a:t>
            </a:r>
            <a:r>
              <a:rPr lang="ru-RU" dirty="0" err="1" smtClean="0">
                <a:solidFill>
                  <a:srgbClr val="00B0F0"/>
                </a:solidFill>
              </a:rPr>
              <a:t>хүртүзү</a:t>
            </a:r>
            <a:r>
              <a:rPr lang="ru-RU" dirty="0" smtClean="0">
                <a:solidFill>
                  <a:srgbClr val="00B0F0"/>
                </a:solidFill>
              </a:rPr>
              <a:t> бар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5" name="Объект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42778"/>
            <a:ext cx="3521075" cy="2640806"/>
          </a:xfrm>
        </p:spPr>
      </p:pic>
      <p:pic>
        <p:nvPicPr>
          <p:cNvPr id="6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300" y="2542778"/>
            <a:ext cx="3521075" cy="2640806"/>
          </a:xfrm>
        </p:spPr>
      </p:pic>
    </p:spTree>
    <p:extLst>
      <p:ext uri="{BB962C8B-B14F-4D97-AF65-F5344CB8AC3E}">
        <p14:creationId xmlns:p14="http://schemas.microsoft.com/office/powerpoint/2010/main" val="3431368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B0F0"/>
                </a:solidFill>
              </a:rPr>
              <a:t>В.Ш. </a:t>
            </a:r>
            <a:r>
              <a:rPr lang="ru-RU" dirty="0" err="1" smtClean="0">
                <a:solidFill>
                  <a:srgbClr val="00B0F0"/>
                </a:solidFill>
              </a:rPr>
              <a:t>көк-оол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аттыг</a:t>
            </a:r>
            <a:r>
              <a:rPr lang="ru-RU" dirty="0" smtClean="0">
                <a:solidFill>
                  <a:srgbClr val="00B0F0"/>
                </a:solidFill>
              </a:rPr>
              <a:t> уран-</a:t>
            </a:r>
            <a:r>
              <a:rPr lang="ru-RU" dirty="0" err="1" smtClean="0">
                <a:solidFill>
                  <a:srgbClr val="00B0F0"/>
                </a:solidFill>
              </a:rPr>
              <a:t>чүүл</a:t>
            </a:r>
            <a:r>
              <a:rPr lang="ru-RU" dirty="0" smtClean="0">
                <a:solidFill>
                  <a:srgbClr val="00B0F0"/>
                </a:solidFill>
              </a:rPr>
              <a:t> театры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4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1990884"/>
            <a:ext cx="6096000" cy="4084320"/>
          </a:xfrm>
        </p:spPr>
      </p:pic>
    </p:spTree>
    <p:extLst>
      <p:ext uri="{BB962C8B-B14F-4D97-AF65-F5344CB8AC3E}">
        <p14:creationId xmlns:p14="http://schemas.microsoft.com/office/powerpoint/2010/main" val="32916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B0F0"/>
                </a:solidFill>
              </a:rPr>
              <a:t>Национал музей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18866"/>
            <a:ext cx="7239000" cy="4828356"/>
          </a:xfrm>
        </p:spPr>
      </p:pic>
    </p:spTree>
    <p:extLst>
      <p:ext uri="{BB962C8B-B14F-4D97-AF65-F5344CB8AC3E}">
        <p14:creationId xmlns:p14="http://schemas.microsoft.com/office/powerpoint/2010/main" val="3948751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>
                <a:solidFill>
                  <a:srgbClr val="00B0F0"/>
                </a:solidFill>
              </a:rPr>
              <a:t>Цеченлинг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хүрээзи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28801"/>
            <a:ext cx="7139136" cy="4453548"/>
          </a:xfrm>
        </p:spPr>
      </p:pic>
    </p:spTree>
    <p:extLst>
      <p:ext uri="{BB962C8B-B14F-4D97-AF65-F5344CB8AC3E}">
        <p14:creationId xmlns:p14="http://schemas.microsoft.com/office/powerpoint/2010/main" val="30208382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79</TotalTime>
  <Words>75</Words>
  <Application>Microsoft Office PowerPoint</Application>
  <PresentationFormat>Экран (4:3)</PresentationFormat>
  <Paragraphs>21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Изящная</vt:lpstr>
      <vt:lpstr>Тыва Республиканың  Каа-Хем кожууннуң Сарыг-Сеп суурунуң муниципалдыг бюджеттен хандырылгалыг школа назыны четпээн чаштарга каттыштырган хевириниң  5 дугаар «Дамырак» аттыг уруглар сады</vt:lpstr>
      <vt:lpstr>Презентация PowerPoint</vt:lpstr>
      <vt:lpstr>Тыва республиканың-төвү кызыл хоорай деп урууңарга тайылбырлап бериңер</vt:lpstr>
      <vt:lpstr>Арат шөлү</vt:lpstr>
      <vt:lpstr>Тываның правительствозу</vt:lpstr>
      <vt:lpstr>Арат шөлүнде фонтан биле мани хүртүзү бар</vt:lpstr>
      <vt:lpstr>В.Ш. көк-оол аттыг уран-чүүл театры</vt:lpstr>
      <vt:lpstr>Национал музей</vt:lpstr>
      <vt:lpstr>Цеченлинг хүрээзи</vt:lpstr>
      <vt:lpstr>Азияның төвү</vt:lpstr>
      <vt:lpstr>Тыва үндезин культура төвү</vt:lpstr>
      <vt:lpstr>Эр-хейлер, четтирдим!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Тыва Республиканың  Каа-Хем кожууннуң Сарыг-Сеп суурунуң муниципалдыг бюджеттен хандырылгалыг школа назыны четпээн чаштарга каттыштырган хевириниң  5 дугаар «Дамырак» аттыг уруглар сады</dc:title>
  <dc:creator>МДОУ 5</dc:creator>
  <cp:lastModifiedBy>Пользователь Windows</cp:lastModifiedBy>
  <cp:revision>15</cp:revision>
  <dcterms:created xsi:type="dcterms:W3CDTF">2023-12-13T05:00:56Z</dcterms:created>
  <dcterms:modified xsi:type="dcterms:W3CDTF">2024-10-19T15:18:58Z</dcterms:modified>
</cp:coreProperties>
</file>