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9" r:id="rId6"/>
    <p:sldId id="267" r:id="rId7"/>
    <p:sldId id="268" r:id="rId8"/>
    <p:sldId id="264" r:id="rId9"/>
    <p:sldId id="265" r:id="rId10"/>
    <p:sldId id="262" r:id="rId11"/>
    <p:sldId id="263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960440"/>
          </a:xfrm>
        </p:spPr>
        <p:txBody>
          <a:bodyPr>
            <a:normAutofit fontScale="92500" lnSpcReduction="10000"/>
          </a:bodyPr>
          <a:lstStyle/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«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Мээң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хоорайым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Кызылым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»</a:t>
            </a:r>
            <a:endParaRPr lang="ru-RU" sz="3700" b="1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700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>
                <a:solidFill>
                  <a:srgbClr val="FF0000"/>
                </a:solidFill>
                <a:latin typeface="Times New Roman"/>
              </a:rPr>
              <a:t>Интернет четки-биле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өөредилге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Улуг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бөлүк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(5-6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хар)</a:t>
            </a:r>
            <a:endParaRPr lang="kk-KZ" sz="3600" dirty="0">
              <a:solidFill>
                <a:srgbClr val="FF000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/>
              </a:rPr>
              <a:t>Октябрь 14-тен октябрь</a:t>
            </a:r>
            <a:r>
              <a:rPr lang="kk-KZ" sz="2200" dirty="0" smtClean="0">
                <a:solidFill>
                  <a:srgbClr val="00B050"/>
                </a:solidFill>
                <a:latin typeface="Times New Roman"/>
              </a:rPr>
              <a:t> 20-ге чедир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Кичээл </a:t>
            </a: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25 </a:t>
            </a: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минут</a:t>
            </a:r>
          </a:p>
          <a:p>
            <a:pPr marL="137160" lvl="0" indent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Кижизидикчи башкы: Дапыян З.В.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kk-KZ" sz="2200" dirty="0"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Сарыг-Сеп, 2024</a:t>
            </a:r>
            <a:endParaRPr lang="ru-RU" sz="2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Азияның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төвү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264695" cy="3845707"/>
          </a:xfrm>
        </p:spPr>
      </p:pic>
    </p:spTree>
    <p:extLst>
      <p:ext uri="{BB962C8B-B14F-4D97-AF65-F5344CB8AC3E}">
        <p14:creationId xmlns:p14="http://schemas.microsoft.com/office/powerpoint/2010/main" val="41851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Тыва </a:t>
            </a:r>
            <a:r>
              <a:rPr lang="ru-RU" sz="2800" dirty="0" err="1">
                <a:solidFill>
                  <a:srgbClr val="00B0F0"/>
                </a:solidFill>
              </a:rPr>
              <a:t>ү</a:t>
            </a:r>
            <a:r>
              <a:rPr lang="ru-RU" sz="2800" dirty="0" err="1" smtClean="0">
                <a:solidFill>
                  <a:srgbClr val="00B0F0"/>
                </a:solidFill>
              </a:rPr>
              <a:t>ндезин</a:t>
            </a:r>
            <a:r>
              <a:rPr lang="ru-RU" sz="2800" dirty="0" smtClean="0">
                <a:solidFill>
                  <a:srgbClr val="00B0F0"/>
                </a:solidFill>
              </a:rPr>
              <a:t> культура </a:t>
            </a:r>
            <a:r>
              <a:rPr lang="ru-RU" sz="2800" dirty="0" err="1" smtClean="0">
                <a:solidFill>
                  <a:srgbClr val="00B0F0"/>
                </a:solidFill>
              </a:rPr>
              <a:t>төвү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15732"/>
            <a:ext cx="6196013" cy="3410786"/>
          </a:xfrm>
        </p:spPr>
      </p:pic>
    </p:spTree>
    <p:extLst>
      <p:ext uri="{BB962C8B-B14F-4D97-AF65-F5344CB8AC3E}">
        <p14:creationId xmlns:p14="http://schemas.microsoft.com/office/powerpoint/2010/main" val="7792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B0F0"/>
                </a:solidFill>
              </a:rPr>
              <a:t>Шүлүктү урууңарга номчуп бериңер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62500" lnSpcReduction="20000"/>
          </a:bodyPr>
          <a:lstStyle/>
          <a:p>
            <a:pPr marL="0" indent="0" algn="ctr" fontAlgn="base">
              <a:buNone/>
            </a:pPr>
            <a:r>
              <a:rPr lang="ru-RU" b="1" dirty="0"/>
              <a:t>“</a:t>
            </a:r>
            <a:r>
              <a:rPr lang="ru-RU" b="1" dirty="0" err="1"/>
              <a:t>Кызылым</a:t>
            </a:r>
            <a:r>
              <a:rPr lang="ru-RU" b="1" dirty="0"/>
              <a:t> сен</a:t>
            </a:r>
            <a:r>
              <a:rPr lang="ru-RU" b="1" dirty="0" smtClean="0"/>
              <a:t>”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/>
              <a:t>Азий </a:t>
            </a:r>
            <a:r>
              <a:rPr lang="ru-RU" dirty="0" err="1"/>
              <a:t>диптиң</a:t>
            </a:r>
            <a:r>
              <a:rPr lang="ru-RU" dirty="0"/>
              <a:t> </a:t>
            </a:r>
            <a:r>
              <a:rPr lang="ru-RU" dirty="0" err="1"/>
              <a:t>чүрээ</a:t>
            </a:r>
            <a:r>
              <a:rPr lang="ru-RU" dirty="0"/>
              <a:t> </a:t>
            </a:r>
            <a:r>
              <a:rPr lang="ru-RU" dirty="0" err="1"/>
              <a:t>болган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Онза</a:t>
            </a:r>
            <a:r>
              <a:rPr lang="ru-RU" dirty="0"/>
              <a:t> </a:t>
            </a:r>
            <a:r>
              <a:rPr lang="ru-RU" dirty="0" err="1"/>
              <a:t>чараш</a:t>
            </a:r>
            <a:r>
              <a:rPr lang="ru-RU" dirty="0"/>
              <a:t>, Кызыл </a:t>
            </a:r>
            <a:r>
              <a:rPr lang="ru-RU" dirty="0" err="1"/>
              <a:t>хоорай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/>
              <a:t>Арат-</a:t>
            </a:r>
            <a:r>
              <a:rPr lang="ru-RU" dirty="0" err="1"/>
              <a:t>чоннуң</a:t>
            </a:r>
            <a:r>
              <a:rPr lang="ru-RU" dirty="0"/>
              <a:t> </a:t>
            </a:r>
            <a:r>
              <a:rPr lang="ru-RU" dirty="0" err="1"/>
              <a:t>чыглыр</a:t>
            </a:r>
            <a:r>
              <a:rPr lang="ru-RU" dirty="0"/>
              <a:t> </a:t>
            </a:r>
            <a:r>
              <a:rPr lang="ru-RU" dirty="0" err="1"/>
              <a:t>чери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оруктарның</a:t>
            </a:r>
            <a:r>
              <a:rPr lang="ru-RU" dirty="0"/>
              <a:t> </a:t>
            </a:r>
            <a:r>
              <a:rPr lang="ru-RU" dirty="0" err="1"/>
              <a:t>белдири</a:t>
            </a:r>
            <a:r>
              <a:rPr lang="ru-RU" dirty="0"/>
              <a:t> сен</a:t>
            </a:r>
            <a:r>
              <a:rPr lang="ru-RU" dirty="0" smtClean="0"/>
              <a:t>.</a:t>
            </a: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Өске</a:t>
            </a:r>
            <a:r>
              <a:rPr lang="ru-RU" dirty="0"/>
              <a:t> </a:t>
            </a:r>
            <a:r>
              <a:rPr lang="ru-RU" dirty="0" err="1"/>
              <a:t>черден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чоннар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өөрүшкүлүг</a:t>
            </a:r>
            <a:r>
              <a:rPr lang="ru-RU" dirty="0"/>
              <a:t> </a:t>
            </a:r>
            <a:r>
              <a:rPr lang="ru-RU" dirty="0" err="1"/>
              <a:t>мактап</a:t>
            </a:r>
            <a:r>
              <a:rPr lang="ru-RU" dirty="0"/>
              <a:t> </a:t>
            </a:r>
            <a:r>
              <a:rPr lang="ru-RU" dirty="0" err="1"/>
              <a:t>чанар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Сайзырап</a:t>
            </a:r>
            <a:r>
              <a:rPr lang="ru-RU" dirty="0"/>
              <a:t>-ла </a:t>
            </a:r>
            <a:r>
              <a:rPr lang="ru-RU" dirty="0" err="1"/>
              <a:t>хөгжүп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Сагыызынныг</a:t>
            </a:r>
            <a:r>
              <a:rPr lang="ru-RU" dirty="0"/>
              <a:t>, </a:t>
            </a:r>
            <a:r>
              <a:rPr lang="ru-RU" dirty="0" err="1"/>
              <a:t>хоорайым</a:t>
            </a:r>
            <a:r>
              <a:rPr lang="ru-RU" dirty="0"/>
              <a:t> сен</a:t>
            </a:r>
            <a:r>
              <a:rPr lang="ru-RU" dirty="0" smtClean="0"/>
              <a:t>.</a:t>
            </a: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Төрелзирек</a:t>
            </a:r>
            <a:r>
              <a:rPr lang="ru-RU" dirty="0"/>
              <a:t> </a:t>
            </a:r>
            <a:r>
              <a:rPr lang="ru-RU" dirty="0" err="1"/>
              <a:t>аажы-чаңныг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төөгүзүн</a:t>
            </a:r>
            <a:r>
              <a:rPr lang="ru-RU" dirty="0"/>
              <a:t> </a:t>
            </a:r>
            <a:r>
              <a:rPr lang="ru-RU" dirty="0" err="1"/>
              <a:t>утпайн</a:t>
            </a:r>
            <a:r>
              <a:rPr lang="ru-RU" dirty="0"/>
              <a:t> </a:t>
            </a:r>
            <a:r>
              <a:rPr lang="ru-RU" dirty="0" err="1"/>
              <a:t>чоруур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Дыңгылдайлыг</a:t>
            </a:r>
            <a:r>
              <a:rPr lang="ru-RU" dirty="0"/>
              <a:t>, </a:t>
            </a:r>
            <a:r>
              <a:rPr lang="ru-RU" dirty="0" err="1"/>
              <a:t>хөөмейлиг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даңгыналар</a:t>
            </a:r>
            <a:r>
              <a:rPr lang="ru-RU" dirty="0"/>
              <a:t> </a:t>
            </a:r>
            <a:r>
              <a:rPr lang="ru-RU" dirty="0" err="1"/>
              <a:t>хоорайы</a:t>
            </a:r>
            <a:r>
              <a:rPr lang="ru-RU" dirty="0"/>
              <a:t> сен.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Эр-</a:t>
            </a:r>
            <a:r>
              <a:rPr lang="ru-RU" dirty="0" err="1" smtClean="0">
                <a:solidFill>
                  <a:srgbClr val="00B0F0"/>
                </a:solidFill>
              </a:rPr>
              <a:t>хейлер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четтирдим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Тыва </a:t>
            </a:r>
            <a:r>
              <a:rPr lang="ru-RU" sz="2800" dirty="0" err="1" smtClean="0">
                <a:solidFill>
                  <a:srgbClr val="00B0F0"/>
                </a:solidFill>
              </a:rPr>
              <a:t>республиканың-төвү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кызыл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хоорай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деп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урууңарга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тайылбырлап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бериңер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294672"/>
            <a:ext cx="6196013" cy="3252906"/>
          </a:xfrm>
        </p:spPr>
      </p:pic>
    </p:spTree>
    <p:extLst>
      <p:ext uri="{BB962C8B-B14F-4D97-AF65-F5344CB8AC3E}">
        <p14:creationId xmlns:p14="http://schemas.microsoft.com/office/powerpoint/2010/main" val="39671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Арат </a:t>
            </a:r>
            <a:r>
              <a:rPr lang="ru-RU" dirty="0" err="1" smtClean="0">
                <a:solidFill>
                  <a:srgbClr val="00B0F0"/>
                </a:solidFill>
              </a:rPr>
              <a:t>шөлү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42" y="2119313"/>
            <a:ext cx="5537878" cy="3603625"/>
          </a:xfrm>
        </p:spPr>
      </p:pic>
    </p:spTree>
    <p:extLst>
      <p:ext uri="{BB962C8B-B14F-4D97-AF65-F5344CB8AC3E}">
        <p14:creationId xmlns:p14="http://schemas.microsoft.com/office/powerpoint/2010/main" val="9597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Тываның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правительствозу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192688" cy="4035726"/>
          </a:xfrm>
        </p:spPr>
      </p:pic>
    </p:spTree>
    <p:extLst>
      <p:ext uri="{BB962C8B-B14F-4D97-AF65-F5344CB8AC3E}">
        <p14:creationId xmlns:p14="http://schemas.microsoft.com/office/powerpoint/2010/main" val="502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Арат </a:t>
            </a:r>
            <a:r>
              <a:rPr lang="ru-RU" dirty="0" err="1" smtClean="0">
                <a:solidFill>
                  <a:srgbClr val="00B0F0"/>
                </a:solidFill>
              </a:rPr>
              <a:t>шөлүнде</a:t>
            </a:r>
            <a:r>
              <a:rPr lang="ru-RU" dirty="0" smtClean="0">
                <a:solidFill>
                  <a:srgbClr val="00B0F0"/>
                </a:solidFill>
              </a:rPr>
              <a:t> фонтан биле мани </a:t>
            </a:r>
            <a:r>
              <a:rPr lang="ru-RU" dirty="0" err="1" smtClean="0">
                <a:solidFill>
                  <a:srgbClr val="00B0F0"/>
                </a:solidFill>
              </a:rPr>
              <a:t>хүртүзү</a:t>
            </a:r>
            <a:r>
              <a:rPr lang="ru-RU" dirty="0" smtClean="0">
                <a:solidFill>
                  <a:srgbClr val="00B0F0"/>
                </a:solidFill>
              </a:rPr>
              <a:t> бар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4313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В.Ш. </a:t>
            </a:r>
            <a:r>
              <a:rPr lang="ru-RU" dirty="0" err="1" smtClean="0">
                <a:solidFill>
                  <a:srgbClr val="00B0F0"/>
                </a:solidFill>
              </a:rPr>
              <a:t>көк-оол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аттыг</a:t>
            </a:r>
            <a:r>
              <a:rPr lang="ru-RU" dirty="0" smtClean="0">
                <a:solidFill>
                  <a:srgbClr val="00B0F0"/>
                </a:solidFill>
              </a:rPr>
              <a:t> уран-</a:t>
            </a:r>
            <a:r>
              <a:rPr lang="ru-RU" dirty="0" err="1" smtClean="0">
                <a:solidFill>
                  <a:srgbClr val="00B0F0"/>
                </a:solidFill>
              </a:rPr>
              <a:t>чүүл</a:t>
            </a:r>
            <a:r>
              <a:rPr lang="ru-RU" dirty="0" smtClean="0">
                <a:solidFill>
                  <a:srgbClr val="00B0F0"/>
                </a:solidFill>
              </a:rPr>
              <a:t> театры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09" y="2119313"/>
            <a:ext cx="5378544" cy="3603625"/>
          </a:xfrm>
        </p:spPr>
      </p:pic>
    </p:spTree>
    <p:extLst>
      <p:ext uri="{BB962C8B-B14F-4D97-AF65-F5344CB8AC3E}">
        <p14:creationId xmlns:p14="http://schemas.microsoft.com/office/powerpoint/2010/main" val="3291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Национал музей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2119313"/>
            <a:ext cx="5402799" cy="3603625"/>
          </a:xfrm>
        </p:spPr>
      </p:pic>
    </p:spTree>
    <p:extLst>
      <p:ext uri="{BB962C8B-B14F-4D97-AF65-F5344CB8AC3E}">
        <p14:creationId xmlns:p14="http://schemas.microsoft.com/office/powerpoint/2010/main" val="3948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Цеченлинг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хүрээзи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904655" cy="3960440"/>
          </a:xfrm>
        </p:spPr>
      </p:pic>
    </p:spTree>
    <p:extLst>
      <p:ext uri="{BB962C8B-B14F-4D97-AF65-F5344CB8AC3E}">
        <p14:creationId xmlns:p14="http://schemas.microsoft.com/office/powerpoint/2010/main" val="3020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</TotalTime>
  <Words>129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республиканың-төвү кызыл хоорай деп урууңарга тайылбырлап бериңер</vt:lpstr>
      <vt:lpstr>Арат шөлү</vt:lpstr>
      <vt:lpstr>Тываның правительствозу</vt:lpstr>
      <vt:lpstr>Арат шөлүнде фонтан биле мани хүртүзү бар</vt:lpstr>
      <vt:lpstr>В.Ш. көк-оол аттыг уран-чүүл театры</vt:lpstr>
      <vt:lpstr>Национал музей</vt:lpstr>
      <vt:lpstr>Цеченлинг хүрээзи</vt:lpstr>
      <vt:lpstr>Азияның төвү</vt:lpstr>
      <vt:lpstr>Тыва үндезин культура төвү</vt:lpstr>
      <vt:lpstr>Шүлүктү урууңарга номчуп бериңер</vt:lpstr>
      <vt:lpstr>Эр-хейлер,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2023-12-13T05:00:56Z</dcterms:created>
  <dcterms:modified xsi:type="dcterms:W3CDTF">2024-10-19T15:34:35Z</dcterms:modified>
</cp:coreProperties>
</file>