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9" r:id="rId6"/>
    <p:sldId id="267" r:id="rId7"/>
    <p:sldId id="268" r:id="rId8"/>
    <p:sldId id="264" r:id="rId9"/>
    <p:sldId id="265" r:id="rId10"/>
    <p:sldId id="262" r:id="rId11"/>
    <p:sldId id="263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699904"/>
          </a:xfrm>
        </p:spPr>
        <p:txBody>
          <a:bodyPr>
            <a:normAutofit/>
          </a:bodyPr>
          <a:lstStyle/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«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Мээн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 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хоорайым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 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Кызылым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»</a:t>
            </a:r>
            <a:endParaRPr lang="ru-RU" sz="3700" b="1" dirty="0">
              <a:solidFill>
                <a:srgbClr val="410082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ru-RU" sz="3700" dirty="0">
              <a:solidFill>
                <a:srgbClr val="410082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3600" dirty="0">
                <a:solidFill>
                  <a:srgbClr val="FF0000"/>
                </a:solidFill>
                <a:latin typeface="Times New Roman"/>
              </a:rPr>
              <a:t>Интернет четки-биле </a:t>
            </a: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өөредилге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Школага белеткел</a:t>
            </a: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 бөлүү (6-7 </a:t>
            </a: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хар)</a:t>
            </a:r>
            <a:endParaRPr lang="kk-KZ" sz="3600" dirty="0">
              <a:solidFill>
                <a:srgbClr val="FF0000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200" dirty="0" smtClean="0">
                <a:solidFill>
                  <a:srgbClr val="FFFF00"/>
                </a:solidFill>
                <a:latin typeface="Times New Roman"/>
              </a:rPr>
              <a:t>Октябрь 14-тен октябрь</a:t>
            </a:r>
            <a:r>
              <a:rPr lang="kk-KZ" sz="2200" dirty="0" smtClean="0">
                <a:solidFill>
                  <a:srgbClr val="FFFF00"/>
                </a:solidFill>
                <a:latin typeface="Times New Roman"/>
              </a:rPr>
              <a:t> 20-ге чедир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solidFill>
                  <a:srgbClr val="002060"/>
                </a:solidFill>
                <a:latin typeface="Times New Roman"/>
              </a:rPr>
              <a:t>Кичээл </a:t>
            </a:r>
            <a:r>
              <a:rPr lang="kk-KZ" sz="2200" dirty="0">
                <a:solidFill>
                  <a:srgbClr val="002060"/>
                </a:solidFill>
                <a:latin typeface="Times New Roman"/>
              </a:rPr>
              <a:t>3</a:t>
            </a:r>
            <a:r>
              <a:rPr lang="kk-KZ" sz="2200" dirty="0" smtClean="0">
                <a:solidFill>
                  <a:srgbClr val="002060"/>
                </a:solidFill>
                <a:latin typeface="Times New Roman"/>
              </a:rPr>
              <a:t>0 </a:t>
            </a:r>
            <a:r>
              <a:rPr lang="kk-KZ" sz="2200" dirty="0" smtClean="0">
                <a:solidFill>
                  <a:srgbClr val="002060"/>
                </a:solidFill>
                <a:latin typeface="Times New Roman"/>
              </a:rPr>
              <a:t>минут</a:t>
            </a:r>
          </a:p>
          <a:p>
            <a:pPr marL="137160" lvl="0" indent="0" algn="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latin typeface="Times New Roman"/>
              </a:rPr>
              <a:t>Кижизидикчи башкы: Дапыян З.В.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kk-KZ" sz="2200" dirty="0"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latin typeface="Times New Roman"/>
              </a:rPr>
              <a:t>Сарыг-Сеп, 2024</a:t>
            </a:r>
            <a:endParaRPr lang="ru-RU" sz="2200" dirty="0">
              <a:latin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Тыва </a:t>
            </a:r>
            <a:r>
              <a:rPr lang="ru-RU" sz="1400" dirty="0" err="1"/>
              <a:t>Республиканың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 err="1"/>
              <a:t>Каа-Хем</a:t>
            </a:r>
            <a:r>
              <a:rPr lang="ru-RU" sz="1400" dirty="0"/>
              <a:t> </a:t>
            </a:r>
            <a:r>
              <a:rPr lang="ru-RU" sz="1400" dirty="0" err="1"/>
              <a:t>кожууннуң</a:t>
            </a:r>
            <a:r>
              <a:rPr lang="ru-RU" sz="1400" dirty="0"/>
              <a:t> Сарыг-Сеп </a:t>
            </a:r>
            <a:r>
              <a:rPr lang="ru-RU" sz="1400" dirty="0" err="1"/>
              <a:t>суурунуң</a:t>
            </a:r>
            <a:r>
              <a:rPr lang="ru-RU" sz="1400" dirty="0"/>
              <a:t> </a:t>
            </a:r>
            <a:r>
              <a:rPr lang="ru-RU" sz="1400" dirty="0" err="1"/>
              <a:t>муниципалдыг</a:t>
            </a:r>
            <a:r>
              <a:rPr lang="ru-RU" sz="1400" dirty="0"/>
              <a:t> </a:t>
            </a:r>
            <a:r>
              <a:rPr lang="ru-RU" sz="1400" dirty="0" err="1"/>
              <a:t>бюджеттен</a:t>
            </a:r>
            <a:r>
              <a:rPr lang="ru-RU" sz="1400" dirty="0"/>
              <a:t> </a:t>
            </a:r>
            <a:r>
              <a:rPr lang="ru-RU" sz="1400" dirty="0" err="1"/>
              <a:t>хандырылгалыг</a:t>
            </a:r>
            <a:r>
              <a:rPr lang="ru-RU" sz="1400" dirty="0"/>
              <a:t> школа </a:t>
            </a:r>
            <a:r>
              <a:rPr lang="ru-RU" sz="1400" dirty="0" err="1"/>
              <a:t>назыны</a:t>
            </a:r>
            <a:r>
              <a:rPr lang="ru-RU" sz="1400" dirty="0"/>
              <a:t> </a:t>
            </a:r>
            <a:r>
              <a:rPr lang="ru-RU" sz="1400" dirty="0" err="1"/>
              <a:t>четпээн</a:t>
            </a:r>
            <a:r>
              <a:rPr lang="ru-RU" sz="1400" dirty="0"/>
              <a:t> </a:t>
            </a:r>
            <a:r>
              <a:rPr lang="ru-RU" sz="1400" dirty="0" err="1"/>
              <a:t>чаштарга</a:t>
            </a:r>
            <a:r>
              <a:rPr lang="ru-RU" sz="1400" dirty="0"/>
              <a:t> </a:t>
            </a:r>
            <a:r>
              <a:rPr lang="ru-RU" sz="1400" dirty="0" err="1"/>
              <a:t>каттыштырган</a:t>
            </a:r>
            <a:r>
              <a:rPr lang="ru-RU" sz="1400" dirty="0"/>
              <a:t> </a:t>
            </a:r>
            <a:r>
              <a:rPr lang="ru-RU" sz="1400" dirty="0" err="1"/>
              <a:t>хевириниң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5 </a:t>
            </a:r>
            <a:r>
              <a:rPr lang="ru-RU" sz="1400" dirty="0" err="1"/>
              <a:t>дугаар</a:t>
            </a:r>
            <a:r>
              <a:rPr lang="ru-RU" sz="1400" dirty="0"/>
              <a:t> «</a:t>
            </a:r>
            <a:r>
              <a:rPr lang="ru-RU" sz="1400" dirty="0" err="1"/>
              <a:t>Дамырак</a:t>
            </a:r>
            <a:r>
              <a:rPr lang="ru-RU" sz="1400" dirty="0"/>
              <a:t>» </a:t>
            </a:r>
            <a:r>
              <a:rPr lang="ru-RU" sz="1400" dirty="0" err="1"/>
              <a:t>аттыг</a:t>
            </a:r>
            <a:r>
              <a:rPr lang="ru-RU" sz="1400" dirty="0"/>
              <a:t> </a:t>
            </a:r>
            <a:r>
              <a:rPr lang="ru-RU" sz="1400" dirty="0" err="1"/>
              <a:t>уруглар</a:t>
            </a:r>
            <a:r>
              <a:rPr lang="ru-RU" sz="1400" dirty="0"/>
              <a:t> сады</a:t>
            </a:r>
          </a:p>
        </p:txBody>
      </p:sp>
    </p:spTree>
    <p:extLst>
      <p:ext uri="{BB962C8B-B14F-4D97-AF65-F5344CB8AC3E}">
        <p14:creationId xmlns:p14="http://schemas.microsoft.com/office/powerpoint/2010/main" val="26033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Азияның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төвү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2843"/>
            <a:ext cx="8291264" cy="4862396"/>
          </a:xfrm>
        </p:spPr>
      </p:pic>
    </p:spTree>
    <p:extLst>
      <p:ext uri="{BB962C8B-B14F-4D97-AF65-F5344CB8AC3E}">
        <p14:creationId xmlns:p14="http://schemas.microsoft.com/office/powerpoint/2010/main" val="41851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44882"/>
            <a:ext cx="8229600" cy="45302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Тыва </a:t>
            </a:r>
            <a:r>
              <a:rPr lang="ru-RU" sz="2800" dirty="0" err="1">
                <a:solidFill>
                  <a:srgbClr val="FF0000"/>
                </a:solidFill>
              </a:rPr>
              <a:t>ү</a:t>
            </a:r>
            <a:r>
              <a:rPr lang="ru-RU" sz="2800" dirty="0" err="1" smtClean="0">
                <a:solidFill>
                  <a:srgbClr val="FF0000"/>
                </a:solidFill>
              </a:rPr>
              <a:t>ндезин</a:t>
            </a:r>
            <a:r>
              <a:rPr lang="ru-RU" sz="2800" dirty="0" smtClean="0">
                <a:solidFill>
                  <a:srgbClr val="FF0000"/>
                </a:solidFill>
              </a:rPr>
              <a:t> культура </a:t>
            </a:r>
            <a:r>
              <a:rPr lang="ru-RU" sz="2800" dirty="0" err="1" smtClean="0">
                <a:solidFill>
                  <a:srgbClr val="FF0000"/>
                </a:solidFill>
              </a:rPr>
              <a:t>төвү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0000" lnSpcReduction="20000"/>
          </a:bodyPr>
          <a:lstStyle/>
          <a:p>
            <a:pPr marL="0" indent="0" algn="ctr" fontAlgn="base">
              <a:buNone/>
            </a:pPr>
            <a:r>
              <a:rPr lang="ru-RU" b="1" dirty="0"/>
              <a:t>“</a:t>
            </a:r>
            <a:r>
              <a:rPr lang="ru-RU" b="1" dirty="0" err="1"/>
              <a:t>Кызылым</a:t>
            </a:r>
            <a:r>
              <a:rPr lang="ru-RU" b="1" dirty="0"/>
              <a:t> сен</a:t>
            </a:r>
            <a:r>
              <a:rPr lang="ru-RU" b="1" dirty="0" smtClean="0"/>
              <a:t>”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/>
              <a:t>Азий </a:t>
            </a:r>
            <a:r>
              <a:rPr lang="ru-RU" dirty="0" err="1"/>
              <a:t>диптиң</a:t>
            </a:r>
            <a:r>
              <a:rPr lang="ru-RU" dirty="0"/>
              <a:t> </a:t>
            </a:r>
            <a:r>
              <a:rPr lang="ru-RU" dirty="0" err="1"/>
              <a:t>чүрээ</a:t>
            </a:r>
            <a:r>
              <a:rPr lang="ru-RU" dirty="0"/>
              <a:t> </a:t>
            </a:r>
            <a:r>
              <a:rPr lang="ru-RU" dirty="0" err="1"/>
              <a:t>болган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Онза</a:t>
            </a:r>
            <a:r>
              <a:rPr lang="ru-RU" dirty="0"/>
              <a:t> </a:t>
            </a:r>
            <a:r>
              <a:rPr lang="ru-RU" dirty="0" err="1"/>
              <a:t>чараш</a:t>
            </a:r>
            <a:r>
              <a:rPr lang="ru-RU" dirty="0"/>
              <a:t>, Кызыл </a:t>
            </a:r>
            <a:r>
              <a:rPr lang="ru-RU" dirty="0" err="1"/>
              <a:t>хоорай</a:t>
            </a:r>
            <a:r>
              <a:rPr lang="ru-RU" dirty="0"/>
              <a:t>.</a:t>
            </a:r>
          </a:p>
          <a:p>
            <a:pPr marL="0" indent="0" algn="ctr" fontAlgn="base">
              <a:buNone/>
            </a:pPr>
            <a:r>
              <a:rPr lang="ru-RU" dirty="0"/>
              <a:t>Арат-</a:t>
            </a:r>
            <a:r>
              <a:rPr lang="ru-RU" dirty="0" err="1"/>
              <a:t>чоннуң</a:t>
            </a:r>
            <a:r>
              <a:rPr lang="ru-RU" dirty="0"/>
              <a:t> </a:t>
            </a:r>
            <a:r>
              <a:rPr lang="ru-RU" dirty="0" err="1"/>
              <a:t>чыглыр</a:t>
            </a:r>
            <a:r>
              <a:rPr lang="ru-RU" dirty="0"/>
              <a:t> </a:t>
            </a:r>
            <a:r>
              <a:rPr lang="ru-RU" dirty="0" err="1"/>
              <a:t>чери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оруктарның</a:t>
            </a:r>
            <a:r>
              <a:rPr lang="ru-RU" dirty="0"/>
              <a:t> </a:t>
            </a:r>
            <a:r>
              <a:rPr lang="ru-RU" dirty="0" err="1"/>
              <a:t>белдири</a:t>
            </a:r>
            <a:r>
              <a:rPr lang="ru-RU" dirty="0"/>
              <a:t> сен</a:t>
            </a:r>
            <a:r>
              <a:rPr lang="ru-RU" dirty="0" smtClean="0"/>
              <a:t>.</a:t>
            </a:r>
          </a:p>
          <a:p>
            <a:pPr marL="0" indent="0" algn="ctr" fontAlgn="base">
              <a:buNone/>
            </a:pP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Өске</a:t>
            </a:r>
            <a:r>
              <a:rPr lang="ru-RU" dirty="0"/>
              <a:t> </a:t>
            </a:r>
            <a:r>
              <a:rPr lang="ru-RU" dirty="0" err="1"/>
              <a:t>черден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чоннар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өөрүшкүлүг</a:t>
            </a:r>
            <a:r>
              <a:rPr lang="ru-RU" dirty="0"/>
              <a:t> </a:t>
            </a:r>
            <a:r>
              <a:rPr lang="ru-RU" dirty="0" err="1"/>
              <a:t>мактап</a:t>
            </a:r>
            <a:r>
              <a:rPr lang="ru-RU" dirty="0"/>
              <a:t> </a:t>
            </a:r>
            <a:r>
              <a:rPr lang="ru-RU" dirty="0" err="1"/>
              <a:t>чанар</a:t>
            </a:r>
            <a:r>
              <a:rPr lang="ru-RU" dirty="0"/>
              <a:t>.</a:t>
            </a:r>
          </a:p>
          <a:p>
            <a:pPr marL="0" indent="0" algn="ctr" fontAlgn="base">
              <a:buNone/>
            </a:pPr>
            <a:r>
              <a:rPr lang="ru-RU" dirty="0" err="1"/>
              <a:t>Сайзырап</a:t>
            </a:r>
            <a:r>
              <a:rPr lang="ru-RU" dirty="0"/>
              <a:t>-ла </a:t>
            </a:r>
            <a:r>
              <a:rPr lang="ru-RU" dirty="0" err="1"/>
              <a:t>хөгжүп</a:t>
            </a:r>
            <a:r>
              <a:rPr lang="ru-RU" dirty="0"/>
              <a:t> </a:t>
            </a:r>
            <a:r>
              <a:rPr lang="ru-RU" dirty="0" err="1"/>
              <a:t>турар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Сагыызынныг</a:t>
            </a:r>
            <a:r>
              <a:rPr lang="ru-RU" dirty="0"/>
              <a:t>, </a:t>
            </a:r>
            <a:r>
              <a:rPr lang="ru-RU" dirty="0" err="1"/>
              <a:t>хоорайым</a:t>
            </a:r>
            <a:r>
              <a:rPr lang="ru-RU" dirty="0"/>
              <a:t> сен</a:t>
            </a:r>
            <a:r>
              <a:rPr lang="ru-RU" dirty="0" smtClean="0"/>
              <a:t>.</a:t>
            </a:r>
          </a:p>
          <a:p>
            <a:pPr marL="0" indent="0" algn="ctr" fontAlgn="base">
              <a:buNone/>
            </a:pP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Төрелзирек</a:t>
            </a:r>
            <a:r>
              <a:rPr lang="ru-RU" dirty="0"/>
              <a:t> </a:t>
            </a:r>
            <a:r>
              <a:rPr lang="ru-RU" dirty="0" err="1"/>
              <a:t>аажы-чаңныг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төөгүзүн</a:t>
            </a:r>
            <a:r>
              <a:rPr lang="ru-RU" dirty="0"/>
              <a:t> </a:t>
            </a:r>
            <a:r>
              <a:rPr lang="ru-RU" dirty="0" err="1"/>
              <a:t>утпайн</a:t>
            </a:r>
            <a:r>
              <a:rPr lang="ru-RU" dirty="0"/>
              <a:t> </a:t>
            </a:r>
            <a:r>
              <a:rPr lang="ru-RU" dirty="0" err="1"/>
              <a:t>чоруур</a:t>
            </a:r>
            <a:r>
              <a:rPr lang="ru-RU" dirty="0"/>
              <a:t>.</a:t>
            </a:r>
          </a:p>
          <a:p>
            <a:pPr marL="0" indent="0" algn="ctr" fontAlgn="base">
              <a:buNone/>
            </a:pPr>
            <a:r>
              <a:rPr lang="ru-RU" dirty="0" err="1"/>
              <a:t>Дыңгылдайлыг</a:t>
            </a:r>
            <a:r>
              <a:rPr lang="ru-RU" dirty="0"/>
              <a:t>, </a:t>
            </a:r>
            <a:r>
              <a:rPr lang="ru-RU" dirty="0" err="1"/>
              <a:t>хөөмейлиг</a:t>
            </a:r>
            <a:endParaRPr lang="ru-RU" dirty="0"/>
          </a:p>
          <a:p>
            <a:pPr marL="0" indent="0" algn="ctr" fontAlgn="base">
              <a:buNone/>
            </a:pPr>
            <a:r>
              <a:rPr lang="ru-RU" dirty="0" err="1"/>
              <a:t>даңгыналар</a:t>
            </a:r>
            <a:r>
              <a:rPr lang="ru-RU" dirty="0"/>
              <a:t> </a:t>
            </a:r>
            <a:r>
              <a:rPr lang="ru-RU" dirty="0" err="1"/>
              <a:t>хоорайы</a:t>
            </a:r>
            <a:r>
              <a:rPr lang="ru-RU" dirty="0"/>
              <a:t> сен.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Шүлүктү урууңарга номчуп бериңер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Эр-</a:t>
            </a:r>
            <a:r>
              <a:rPr lang="ru-RU" dirty="0" err="1" smtClean="0">
                <a:solidFill>
                  <a:srgbClr val="FF0000"/>
                </a:solidFill>
              </a:rPr>
              <a:t>хейлер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четтирдим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3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Хүндүлүг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43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ада-</a:t>
            </a:r>
            <a:r>
              <a:rPr lang="ru-RU" sz="43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иелер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!</a:t>
            </a:r>
            <a:b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Урууңар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-биле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өөренип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олургаш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,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чурукка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тырттырып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аарын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диледивис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. </a:t>
            </a:r>
            <a:b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Чурууңарны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бөлүүңерниң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вайберинче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азы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болза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кижизидикчи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башкыңарның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хуу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арыннынче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чортуп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бээриңерни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дилээр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9730"/>
            <a:ext cx="8229600" cy="43205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Тыва </a:t>
            </a:r>
            <a:r>
              <a:rPr lang="ru-RU" sz="2800" dirty="0" err="1" smtClean="0">
                <a:solidFill>
                  <a:srgbClr val="FF0000"/>
                </a:solidFill>
              </a:rPr>
              <a:t>республиканың-төвү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кызыл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хоорай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деп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урууңарга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тайылбырлап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бериңер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85" y="1524000"/>
            <a:ext cx="702603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Арат </a:t>
            </a:r>
            <a:r>
              <a:rPr lang="ru-RU" dirty="0" err="1" smtClean="0">
                <a:solidFill>
                  <a:srgbClr val="FF0000"/>
                </a:solidFill>
              </a:rPr>
              <a:t>шөлү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3519"/>
            <a:ext cx="7200800" cy="48032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Тываның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правительствозу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Арат </a:t>
            </a:r>
            <a:r>
              <a:rPr lang="ru-RU" dirty="0" err="1" smtClean="0">
                <a:solidFill>
                  <a:srgbClr val="FF0000"/>
                </a:solidFill>
              </a:rPr>
              <a:t>шөлүнде</a:t>
            </a:r>
            <a:r>
              <a:rPr lang="ru-RU" dirty="0" smtClean="0">
                <a:solidFill>
                  <a:srgbClr val="FF0000"/>
                </a:solidFill>
              </a:rPr>
              <a:t> фонтан биле мани </a:t>
            </a:r>
            <a:r>
              <a:rPr lang="ru-RU" dirty="0" err="1" smtClean="0">
                <a:solidFill>
                  <a:srgbClr val="FF0000"/>
                </a:solidFill>
              </a:rPr>
              <a:t>хүртүзү</a:t>
            </a:r>
            <a:r>
              <a:rPr lang="ru-RU" dirty="0" smtClean="0">
                <a:solidFill>
                  <a:srgbClr val="FF0000"/>
                </a:solidFill>
              </a:rPr>
              <a:t> бар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7786"/>
            <a:ext cx="4059238" cy="3044428"/>
          </a:xfrm>
        </p:spPr>
      </p:pic>
      <p:pic>
        <p:nvPicPr>
          <p:cNvPr id="6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7786"/>
            <a:ext cx="4059238" cy="3044428"/>
          </a:xfrm>
        </p:spPr>
      </p:pic>
    </p:spTree>
    <p:extLst>
      <p:ext uri="{BB962C8B-B14F-4D97-AF65-F5344CB8AC3E}">
        <p14:creationId xmlns:p14="http://schemas.microsoft.com/office/powerpoint/2010/main" val="34313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67840"/>
            <a:ext cx="6096000" cy="4084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В.Ш. </a:t>
            </a:r>
            <a:r>
              <a:rPr lang="ru-RU" dirty="0" err="1" smtClean="0">
                <a:solidFill>
                  <a:srgbClr val="FF0000"/>
                </a:solidFill>
              </a:rPr>
              <a:t>көк-оол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аттыг</a:t>
            </a:r>
            <a:r>
              <a:rPr lang="ru-RU" dirty="0" smtClean="0">
                <a:solidFill>
                  <a:srgbClr val="FF0000"/>
                </a:solidFill>
              </a:rPr>
              <a:t> уран-</a:t>
            </a:r>
            <a:r>
              <a:rPr lang="ru-RU" dirty="0" err="1" smtClean="0">
                <a:solidFill>
                  <a:srgbClr val="FF0000"/>
                </a:solidFill>
              </a:rPr>
              <a:t>чүүл</a:t>
            </a:r>
            <a:r>
              <a:rPr lang="ru-RU" dirty="0" smtClean="0">
                <a:solidFill>
                  <a:srgbClr val="FF0000"/>
                </a:solidFill>
              </a:rPr>
              <a:t> театры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73" y="1524000"/>
            <a:ext cx="6854653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Национал музей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Цеченлинг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хүрээзи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227700" cy="4767206"/>
          </a:xfrm>
        </p:spPr>
      </p:pic>
    </p:spTree>
    <p:extLst>
      <p:ext uri="{BB962C8B-B14F-4D97-AF65-F5344CB8AC3E}">
        <p14:creationId xmlns:p14="http://schemas.microsoft.com/office/powerpoint/2010/main" val="30208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</TotalTime>
  <Words>130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Тыва республиканың-төвү кызыл хоорай деп урууңарга тайылбырлап бериңер</vt:lpstr>
      <vt:lpstr>Арат шөлү</vt:lpstr>
      <vt:lpstr>Тываның правительствозу</vt:lpstr>
      <vt:lpstr>Арат шөлүнде фонтан биле мани хүртүзү бар</vt:lpstr>
      <vt:lpstr>В.Ш. көк-оол аттыг уран-чүүл театры</vt:lpstr>
      <vt:lpstr>Национал музей</vt:lpstr>
      <vt:lpstr>Цеченлинг хүрээзи</vt:lpstr>
      <vt:lpstr>Азияның төвү</vt:lpstr>
      <vt:lpstr>Тыва үндезин культура төвү</vt:lpstr>
      <vt:lpstr>Шүлүктү урууңарга номчуп бериңер</vt:lpstr>
      <vt:lpstr>Эр-хейлер,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17</cp:revision>
  <dcterms:created xsi:type="dcterms:W3CDTF">2023-12-13T05:00:56Z</dcterms:created>
  <dcterms:modified xsi:type="dcterms:W3CDTF">2024-10-19T15:31:56Z</dcterms:modified>
</cp:coreProperties>
</file>