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71" r:id="rId3"/>
    <p:sldId id="302" r:id="rId4"/>
    <p:sldId id="303" r:id="rId5"/>
    <p:sldId id="325" r:id="rId6"/>
    <p:sldId id="324" r:id="rId7"/>
    <p:sldId id="315" r:id="rId8"/>
    <p:sldId id="326" r:id="rId9"/>
    <p:sldId id="322" r:id="rId10"/>
    <p:sldId id="327" r:id="rId11"/>
    <p:sldId id="311" r:id="rId12"/>
    <p:sldId id="319" r:id="rId13"/>
    <p:sldId id="312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0548" autoAdjust="0"/>
  </p:normalViewPr>
  <p:slideViewPr>
    <p:cSldViewPr>
      <p:cViewPr varScale="1">
        <p:scale>
          <a:sx n="88" d="100"/>
          <a:sy n="88" d="100"/>
        </p:scale>
        <p:origin x="1334" y="62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6DC7E2-3B64-48A1-97E7-457FB77F2C29}" type="datetimeFigureOut">
              <a:rPr lang="ru-RU" smtClean="0"/>
              <a:t>13.10.2024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CF8E8B-0367-4031-ADF0-2450EB48CD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15285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13.10.2024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87624" y="1124744"/>
            <a:ext cx="7236675" cy="3528392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sz="3100" dirty="0"/>
              <a:t/>
            </a:r>
            <a:br>
              <a:rPr lang="ru-RU" sz="3100" dirty="0"/>
            </a:br>
            <a:r>
              <a:rPr lang="ru-RU" sz="2000" spc="-1" dirty="0" smtClean="0"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ru-RU" sz="2200" spc="-1" dirty="0" smtClean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 д/с № 5»Родничок» </a:t>
            </a:r>
            <a:br>
              <a:rPr lang="ru-RU" sz="2200" spc="-1" dirty="0" smtClean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spc="-1" dirty="0" smtClean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комбинированного вида с. Сарыг-Сеп</a:t>
            </a:r>
            <a:r>
              <a:rPr lang="ru-RU" sz="3100" spc="-1" dirty="0" smtClean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
</a:t>
            </a:r>
            <a:r>
              <a:rPr lang="ru-RU" sz="2700" b="1" spc="-1" dirty="0" smtClean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Дистанционное обучение </a:t>
            </a:r>
            <a:br>
              <a:rPr lang="ru-RU" sz="2700" b="1" spc="-1" dirty="0" smtClean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spc="-1" dirty="0" smtClean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6 неделя  (с 7по 13 октября 2024 г.)</a:t>
            </a:r>
            <a:br>
              <a:rPr lang="ru-RU" sz="2700" spc="-1" dirty="0" smtClean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spc="-1" dirty="0" smtClean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группа (4 - 5 лет) 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Тема: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«Хмурая, дождливая </a:t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осень наступила</a:t>
            </a:r>
            <a:r>
              <a:rPr lang="ru-RU" sz="36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3600" b="1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59832" y="5589240"/>
            <a:ext cx="5472608" cy="672852"/>
          </a:xfrm>
        </p:spPr>
        <p:txBody>
          <a:bodyPr>
            <a:normAutofit fontScale="55000" lnSpcReduction="20000"/>
          </a:bodyPr>
          <a:lstStyle/>
          <a:p>
            <a:pPr algn="r"/>
            <a:r>
              <a:rPr lang="ru-RU" sz="3800" spc="-1" dirty="0" smtClean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Выполнил: музыкальный руководитель Трегубова В.В.</a:t>
            </a:r>
          </a:p>
          <a:p>
            <a:pPr algn="r"/>
            <a:endParaRPr lang="ru-RU" sz="9600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9481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274638"/>
            <a:ext cx="6120680" cy="1143000"/>
          </a:xfrm>
        </p:spPr>
        <p:txBody>
          <a:bodyPr>
            <a:normAutofit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Послушай песенку. Называется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«Дождик»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60032" y="2852936"/>
            <a:ext cx="3547082" cy="31022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Эта песня о грустном дождике или о весёлом? Что в этой песне весёлого? 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 быстрая или медленная песня?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Дождик - Герчик - Дождик - Герчи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33031" y="1173956"/>
            <a:ext cx="487363" cy="4873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l="124" t="20507" r="26479" b="46429"/>
          <a:stretch/>
        </p:blipFill>
        <p:spPr>
          <a:xfrm>
            <a:off x="323528" y="2054898"/>
            <a:ext cx="4142405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608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4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3171" y="535418"/>
            <a:ext cx="8229600" cy="1133735"/>
          </a:xfrm>
        </p:spPr>
        <p:txBody>
          <a:bodyPr>
            <a:no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теперь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повторим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песенку про осень.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Осень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гости к нам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идёт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3170" y="1702594"/>
            <a:ext cx="8501318" cy="4280128"/>
          </a:xfrm>
        </p:spPr>
        <p:txBody>
          <a:bodyPr numCol="2">
            <a:normAutofit fontScale="77500" lnSpcReduction="20000"/>
          </a:bodyPr>
          <a:lstStyle/>
          <a:p>
            <a:pPr marL="0" indent="0">
              <a:buNone/>
            </a:pPr>
            <a:r>
              <a:rPr lang="ru-RU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Листик </a:t>
            </a: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желтый, листик желтый</a:t>
            </a:r>
          </a:p>
          <a:p>
            <a:pPr marL="0" indent="0">
              <a:buNone/>
            </a:pP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дорожку упадет.</a:t>
            </a:r>
          </a:p>
          <a:p>
            <a:pPr marL="0" indent="0">
              <a:buNone/>
            </a:pP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значит, это значит</a:t>
            </a:r>
          </a:p>
          <a:p>
            <a:pPr marL="0" indent="0">
              <a:buNone/>
            </a:pP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Осень в гости к нам идет!</a:t>
            </a:r>
          </a:p>
          <a:p>
            <a:pPr marL="0" indent="0">
              <a:buNone/>
            </a:pPr>
            <a:endParaRPr lang="ru-RU" sz="3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Припев</a:t>
            </a: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Приходи, красавица,</a:t>
            </a:r>
          </a:p>
          <a:p>
            <a:pPr marL="0" indent="0">
              <a:buNone/>
            </a:pP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Осень золотая.</a:t>
            </a:r>
          </a:p>
          <a:p>
            <a:pPr marL="0" indent="0">
              <a:buNone/>
            </a:pP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Деткам очень </a:t>
            </a:r>
            <a:r>
              <a:rPr lang="ru-RU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нравится</a:t>
            </a:r>
          </a:p>
          <a:p>
            <a:pPr marL="0" indent="0">
              <a:buNone/>
            </a:pPr>
            <a:r>
              <a:rPr lang="ru-RU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Осень </a:t>
            </a: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золотая</a:t>
            </a:r>
            <a:r>
              <a:rPr lang="ru-RU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ru-RU" sz="3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Вот </a:t>
            </a: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тучки дождик, дождик</a:t>
            </a:r>
          </a:p>
          <a:p>
            <a:pPr marL="0" indent="0">
              <a:buNone/>
            </a:pP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ладошку упадет.</a:t>
            </a:r>
          </a:p>
          <a:p>
            <a:pPr marL="0" indent="0">
              <a:buNone/>
            </a:pP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значит, это значит</a:t>
            </a:r>
          </a:p>
          <a:p>
            <a:pPr marL="0" indent="0">
              <a:buNone/>
            </a:pP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Осень в гости к нам идет!</a:t>
            </a:r>
          </a:p>
          <a:p>
            <a:endParaRPr lang="ru-RU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Припев.</a:t>
            </a:r>
          </a:p>
          <a:p>
            <a:endParaRPr lang="ru-RU" dirty="0"/>
          </a:p>
        </p:txBody>
      </p:sp>
      <p:pic>
        <p:nvPicPr>
          <p:cNvPr id="4" name="02. Осень в гости к нам идёт (-) Гомонова 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24328" y="5354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912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4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теперь потанцуем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«Осенний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вальс»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1115616" y="2348880"/>
            <a:ext cx="7416824" cy="384502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Вспомни, какие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движения можно выполнять под такую музыку? Музыка плавная, грустная. Под неё можно двигаться не спеша, плавно, покачивая листочками над головой, легко бежать и кружиться. Под такую музыку хорошо танцевать.</a:t>
            </a:r>
          </a:p>
          <a:p>
            <a:pPr marL="0" indent="0" algn="just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Представь, что ты листочек и танцуешь под музыку.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masha-fishman-osenniy-val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36665" y="148478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879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0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0182" y="2708920"/>
            <a:ext cx="8229600" cy="115212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</a:t>
            </a:r>
            <a:endParaRPr lang="ru-RU" sz="4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9805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628668"/>
            <a:ext cx="8229600" cy="100013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Уважаемые родители!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392523" y="1628800"/>
            <a:ext cx="6667674" cy="3571900"/>
          </a:xfrm>
        </p:spPr>
        <p:txBody>
          <a:bodyPr/>
          <a:lstStyle/>
          <a:p>
            <a:pPr algn="ctr">
              <a:buNone/>
            </a:pPr>
            <a:endParaRPr lang="ru-RU" sz="1800" b="1" dirty="0" smtClean="0"/>
          </a:p>
          <a:p>
            <a:pPr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 время деятельности с ребенком </a:t>
            </a:r>
          </a:p>
          <a:p>
            <a:pPr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сделайте, пожалуйста, фотографии. </a:t>
            </a:r>
          </a:p>
          <a:p>
            <a:pPr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Отправить фотографии можно в группу в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вайбер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или лично вашему воспитателю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91680" y="803726"/>
            <a:ext cx="58242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3200" b="1" spc="-1" dirty="0" smtClean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Ходьба под музыку</a:t>
            </a:r>
          </a:p>
        </p:txBody>
      </p:sp>
      <p:pic>
        <p:nvPicPr>
          <p:cNvPr id="3" name="Рисунок 2" descr="скачанные файлы (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50744" y="3284984"/>
            <a:ext cx="5194138" cy="2153400"/>
          </a:xfrm>
          <a:prstGeom prst="rect">
            <a:avLst/>
          </a:prstGeom>
        </p:spPr>
      </p:pic>
      <p:pic>
        <p:nvPicPr>
          <p:cNvPr id="6" name="В. Алференко - Марш _На зарядку_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04131" y="181573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770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3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9742" y="980728"/>
            <a:ext cx="619268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3200" b="1" i="1" spc="-1" dirty="0" smtClean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Выставление ноги на пятку</a:t>
            </a:r>
          </a:p>
          <a:p>
            <a:pPr>
              <a:lnSpc>
                <a:spcPct val="100000"/>
              </a:lnSpc>
            </a:pPr>
            <a:endParaRPr lang="ru-RU" spc="-1" dirty="0">
              <a:solidFill>
                <a:schemeClr val="accent1">
                  <a:lumMod val="50000"/>
                </a:schemeClr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3" name="20 Полянка 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82404" y="1786978"/>
            <a:ext cx="487363" cy="4873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8" t="23067" r="16138" b="10312"/>
          <a:stretch/>
        </p:blipFill>
        <p:spPr>
          <a:xfrm>
            <a:off x="1781435" y="3140968"/>
            <a:ext cx="5976664" cy="3266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804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9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274638"/>
            <a:ext cx="7787208" cy="1143000"/>
          </a:xfrm>
        </p:spPr>
        <p:txBody>
          <a:bodyPr>
            <a:normAutofit/>
          </a:bodyPr>
          <a:lstStyle/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Посмотри на картину и скажи, что ты видишь?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268760"/>
            <a:ext cx="6840760" cy="536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1011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52736"/>
            <a:ext cx="8147248" cy="525658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На ней изображён пасмурный, осенний день, но, несмотря на это, картина очень красивая. Осенью бывают как очень яркие, тёплые дни, так и вот такие – хмурые, дождливые, тёмные.</a:t>
            </a:r>
          </a:p>
          <a:p>
            <a:pPr marL="0" indent="0" algn="just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Под ногой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похрустывают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льдинки, </a:t>
            </a:r>
          </a:p>
          <a:p>
            <a:pPr marL="0" indent="0" algn="just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Ничего не видно. Темнота.</a:t>
            </a:r>
          </a:p>
          <a:p>
            <a:pPr marL="0" indent="0" algn="just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И шуршат листочки-невидимки,</a:t>
            </a:r>
          </a:p>
          <a:p>
            <a:pPr marL="0" indent="0" algn="just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Облетая с каждого куста!..</a:t>
            </a:r>
          </a:p>
          <a:p>
            <a:pPr marL="0" indent="0" algn="just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чем ближе к зиме, тем хмурых дней всё больше, а солнечных меньше. Ты уже одеваешься тепло, на ногах у тебя сапожки, потому что идут дожди, на улицах лужи. В лесу тоже мокро, сыро, холодно.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1450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Послушай песенку про зайчика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«Зайчик»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8F7681A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41503" y="1417638"/>
            <a:ext cx="487362" cy="487362"/>
          </a:xfrm>
          <a:prstGeom prst="rect">
            <a:avLst/>
          </a:prstGeom>
        </p:spPr>
      </p:pic>
      <p:sp>
        <p:nvSpPr>
          <p:cNvPr id="6" name="Объект 5"/>
          <p:cNvSpPr>
            <a:spLocks noGrp="1"/>
          </p:cNvSpPr>
          <p:nvPr>
            <p:ph sz="half" idx="1"/>
          </p:nvPr>
        </p:nvSpPr>
        <p:spPr>
          <a:xfrm>
            <a:off x="1259632" y="2559935"/>
            <a:ext cx="5472608" cy="373387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Скажи, какая эта песенка по своему характеру? Как она звучит? Быстро или медленно, не спеша? Тихо или громко? Правильно, песня грустная, исполняется не спеша, и она ещё жалостливая. Зайчик как бы жалуется на своё бедственное положение. Очень жалко зайчика. Ему голодно, холодно да ещё он боится волка.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1905000"/>
            <a:ext cx="2130556" cy="3901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816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8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2284" y="476672"/>
            <a:ext cx="8229600" cy="1786210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Дожди осенью бывают разные: частые и мелкие, крупные и сильные. А теперь попробуй показать, как дождик начинается, как усиливается и заканчивается 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(чтение стихотворения сопровождаем ритмичными ударами по ладошке).</a:t>
            </a: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627784" y="2564904"/>
            <a:ext cx="4038600" cy="39498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Капля раз, капля два,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Очень медленно сперва.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потом,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потом,потом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Всё бегом, бегом, бегом.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Стали капли поспевать,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Капля каплю догонять.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 зонты свои раскрыли,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 дождя себя укрыли.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91665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 мы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продолжаем 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учить новую песню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Тише, тише, тишина»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43808" y="2420888"/>
            <a:ext cx="4248472" cy="42813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Тише, тише, тишина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Осень в гости к нам пришла.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Дождик песенку поёт,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на землю слёзки льёт.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Дружно зонтики возьмём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 дождём гулять пойдём.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Веселее, веселей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Дождик, капай, не жалей.</a:t>
            </a:r>
          </a:p>
        </p:txBody>
      </p:sp>
      <p:pic>
        <p:nvPicPr>
          <p:cNvPr id="4" name="06. Тише, тише, тишина.minus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83020" y="16344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468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2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2739</TotalTime>
  <Words>460</Words>
  <Application>Microsoft Office PowerPoint</Application>
  <PresentationFormat>Экран (4:3)</PresentationFormat>
  <Paragraphs>54</Paragraphs>
  <Slides>13</Slides>
  <Notes>0</Notes>
  <HiddenSlides>0</HiddenSlides>
  <MMClips>7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Calibri</vt:lpstr>
      <vt:lpstr>Times New Roman</vt:lpstr>
      <vt:lpstr>Тема Office</vt:lpstr>
      <vt:lpstr>  МБДОУ д/с № 5»Родничок»  комбинированного вида с. Сарыг-Сеп
Дистанционное обучение  6 неделя  (с 7по 13 октября 2024 г.) Средняя группа (4 - 5 лет)  Тема: «Хмурая, дождливая  осень наступила»</vt:lpstr>
      <vt:lpstr>Уважаемые родители! </vt:lpstr>
      <vt:lpstr>Презентация PowerPoint</vt:lpstr>
      <vt:lpstr>Презентация PowerPoint</vt:lpstr>
      <vt:lpstr>Посмотри на картину и скажи, что ты видишь?</vt:lpstr>
      <vt:lpstr>Презентация PowerPoint</vt:lpstr>
      <vt:lpstr>Послушай песенку про зайчика «Зайчик»</vt:lpstr>
      <vt:lpstr>Дожди осенью бывают разные: частые и мелкие, крупные и сильные. А теперь попробуй показать, как дождик начинается, как усиливается и заканчивается (чтение стихотворения сопровождаем ритмичными ударами по ладошке).</vt:lpstr>
      <vt:lpstr>Сегодня мы продолжаем  учить новую песню.  «Тише, тише, тишина»       </vt:lpstr>
      <vt:lpstr>Послушай песенку. Называется «Дождик»</vt:lpstr>
      <vt:lpstr>А теперь повторим песенку про осень.  Осень в гости к нам идёт </vt:lpstr>
      <vt:lpstr>А теперь потанцуем «Осенний вальс»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МБДОУ д/с № 5»Родничок» комбинированного вида с.Сарыг-Сеп   Тема: «Название проекта»</dc:title>
  <dc:creator>Ирина</dc:creator>
  <cp:lastModifiedBy>asus</cp:lastModifiedBy>
  <cp:revision>178</cp:revision>
  <dcterms:created xsi:type="dcterms:W3CDTF">2017-09-25T05:51:55Z</dcterms:created>
  <dcterms:modified xsi:type="dcterms:W3CDTF">2024-10-13T17:28:03Z</dcterms:modified>
</cp:coreProperties>
</file>