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notesMasterIdLst>
    <p:notesMasterId r:id="rId9"/>
  </p:notesMasterIdLst>
  <p:sldIdLst>
    <p:sldId id="279" r:id="rId2"/>
    <p:sldId id="274" r:id="rId3"/>
    <p:sldId id="292" r:id="rId4"/>
    <p:sldId id="291" r:id="rId5"/>
    <p:sldId id="294" r:id="rId6"/>
    <p:sldId id="290" r:id="rId7"/>
    <p:sldId id="277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A37B-91C1-4A3C-875C-3D61C74E315B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A48F-ECB8-4696-82C9-131FD3C9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A48F-ECB8-4696-82C9-131FD3C93C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ma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35313" y="2060848"/>
            <a:ext cx="5904656" cy="218521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8 </a:t>
            </a:r>
            <a:r>
              <a:rPr lang="ru-RU" sz="2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неделя ( с </a:t>
            </a:r>
            <a:r>
              <a:rPr lang="ru-RU" sz="24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21 по 27 </a:t>
            </a:r>
            <a:r>
              <a:rPr lang="ru-RU" sz="2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октября 2024г.)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US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группа раннего возраста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(1,5 - 2 лет)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Продолжительность занятия 10 мин.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633462"/>
            <a:ext cx="491429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МБДОУ д/с № 5 «Родничок» </a:t>
            </a:r>
          </a:p>
          <a:p>
            <a:pPr algn="ctr"/>
            <a:r>
              <a:rPr lang="ru-RU" sz="1400" dirty="0"/>
              <a:t>комбинированного вида с. Сарыг-Сеп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8230" y="5814401"/>
            <a:ext cx="34021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Выполнил: </a:t>
            </a:r>
          </a:p>
          <a:p>
            <a:pPr algn="r"/>
            <a:r>
              <a:rPr lang="ru-RU" sz="1600" dirty="0" smtClean="0"/>
              <a:t>Музыкальный руководитель</a:t>
            </a:r>
          </a:p>
          <a:p>
            <a:pPr algn="r"/>
            <a:r>
              <a:rPr lang="ru-RU" sz="1600" dirty="0" smtClean="0"/>
              <a:t>Салчак М.С.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51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9402" y="1052736"/>
            <a:ext cx="49685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Развивать основное движение- ходьбу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62310" y="1534514"/>
            <a:ext cx="458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Научились мы ходить»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Е.Макшанцева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4650" y="260648"/>
            <a:ext cx="3183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Научились мы ходить  Е. Макшанце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6569" y="3762345"/>
            <a:ext cx="609600" cy="629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Научились мы ходить - вперед-назад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6569" y="2503861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77" y="3598895"/>
            <a:ext cx="5220405" cy="31431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3968" y="2420888"/>
            <a:ext cx="4572000" cy="1341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i="1" dirty="0"/>
              <a:t>Научились мы ходить, ножки поднимая,</a:t>
            </a:r>
          </a:p>
          <a:p>
            <a:pPr>
              <a:lnSpc>
                <a:spcPct val="150000"/>
              </a:lnSpc>
            </a:pPr>
            <a:r>
              <a:rPr lang="ru-RU" sz="1400" b="1" i="1" dirty="0"/>
              <a:t>Вот как наши малыши весело шагают!</a:t>
            </a:r>
          </a:p>
          <a:p>
            <a:pPr>
              <a:lnSpc>
                <a:spcPct val="150000"/>
              </a:lnSpc>
            </a:pPr>
            <a:r>
              <a:rPr lang="ru-RU" sz="1400" b="1" i="1" dirty="0"/>
              <a:t>Раз, два, малыши весело шагают.</a:t>
            </a:r>
          </a:p>
          <a:p>
            <a:pPr>
              <a:lnSpc>
                <a:spcPct val="150000"/>
              </a:lnSpc>
            </a:pPr>
            <a:r>
              <a:rPr lang="ru-RU" sz="1400" b="1" i="1" dirty="0"/>
              <a:t>Раз, два, малыши ножки поднимают.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762" y="1377642"/>
            <a:ext cx="579692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Развивать динамический слух, внимание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262301"/>
            <a:ext cx="4618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Ловкие ручки» (Тихо- громко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Е.Тиличеева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8798" y="402928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Ирина Моисеева - Ловкие ру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9616" y="1377642"/>
            <a:ext cx="609600" cy="61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305572" y="3072348"/>
            <a:ext cx="3184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Тихо-тихо ручки хлопают.</a:t>
            </a:r>
          </a:p>
          <a:p>
            <a:r>
              <a:rPr lang="ru-RU" sz="1600" b="1" i="1" dirty="0" smtClean="0"/>
              <a:t>У </a:t>
            </a:r>
            <a:r>
              <a:rPr lang="ru-RU" sz="1600" b="1" i="1" dirty="0"/>
              <a:t>ребяток ручки хлопают.</a:t>
            </a:r>
          </a:p>
          <a:p>
            <a:r>
              <a:rPr lang="ru-RU" sz="1600" b="1" i="1" dirty="0" smtClean="0"/>
              <a:t>Громче </a:t>
            </a:r>
            <a:r>
              <a:rPr lang="ru-RU" sz="1600" b="1" i="1" dirty="0"/>
              <a:t>хлопают.</a:t>
            </a:r>
          </a:p>
          <a:p>
            <a:r>
              <a:rPr lang="ru-RU" sz="1600" b="1" i="1" dirty="0" smtClean="0"/>
              <a:t>Сами </a:t>
            </a:r>
            <a:r>
              <a:rPr lang="ru-RU" sz="1600" b="1" i="1" dirty="0"/>
              <a:t>хлопают.</a:t>
            </a:r>
          </a:p>
          <a:p>
            <a:r>
              <a:rPr lang="ru-RU" sz="1600" b="1" i="1" dirty="0" smtClean="0"/>
              <a:t>Ну </a:t>
            </a:r>
            <a:r>
              <a:rPr lang="ru-RU" sz="1600" b="1" i="1" dirty="0"/>
              <a:t>и хлопают.</a:t>
            </a:r>
          </a:p>
          <a:p>
            <a:r>
              <a:rPr lang="ru-RU" sz="1600" b="1" i="1" dirty="0" smtClean="0"/>
              <a:t>Вот </a:t>
            </a:r>
            <a:r>
              <a:rPr lang="ru-RU" sz="1600" b="1" i="1" dirty="0"/>
              <a:t>так хлопают!</a:t>
            </a:r>
          </a:p>
          <a:p>
            <a:r>
              <a:rPr lang="ru-RU" sz="1600" b="1" i="1" dirty="0" smtClean="0"/>
              <a:t>Тихо-тихо </a:t>
            </a:r>
            <a:r>
              <a:rPr lang="ru-RU" sz="1600" b="1" i="1" dirty="0"/>
              <a:t>ножки топают.</a:t>
            </a:r>
          </a:p>
          <a:p>
            <a:r>
              <a:rPr lang="ru-RU" sz="1600" b="1" i="1" dirty="0" smtClean="0"/>
              <a:t>У </a:t>
            </a:r>
            <a:r>
              <a:rPr lang="ru-RU" sz="1600" b="1" i="1" dirty="0"/>
              <a:t>ребяток ножки топают.</a:t>
            </a:r>
          </a:p>
          <a:p>
            <a:r>
              <a:rPr lang="ru-RU" sz="1600" b="1" i="1" dirty="0" smtClean="0"/>
              <a:t>Громче </a:t>
            </a:r>
            <a:r>
              <a:rPr lang="ru-RU" sz="1600" b="1" i="1" dirty="0"/>
              <a:t>топают.</a:t>
            </a:r>
          </a:p>
          <a:p>
            <a:r>
              <a:rPr lang="ru-RU" sz="1600" b="1" i="1" dirty="0" smtClean="0"/>
              <a:t>Сами </a:t>
            </a:r>
            <a:r>
              <a:rPr lang="ru-RU" sz="1600" b="1" i="1" dirty="0"/>
              <a:t>топают.</a:t>
            </a:r>
          </a:p>
          <a:p>
            <a:r>
              <a:rPr lang="ru-RU" sz="1600" b="1" i="1" dirty="0" smtClean="0"/>
              <a:t>Ну </a:t>
            </a:r>
            <a:r>
              <a:rPr lang="ru-RU" sz="1600" b="1" i="1" dirty="0"/>
              <a:t>и топают.</a:t>
            </a:r>
          </a:p>
          <a:p>
            <a:r>
              <a:rPr lang="ru-RU" sz="1600" b="1" i="1" dirty="0" smtClean="0"/>
              <a:t>Вот </a:t>
            </a:r>
            <a:r>
              <a:rPr lang="ru-RU" sz="1600" b="1" i="1" dirty="0"/>
              <a:t>так топают!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7638" r="30528" b="5333"/>
          <a:stretch/>
        </p:blipFill>
        <p:spPr>
          <a:xfrm>
            <a:off x="2043620" y="2585466"/>
            <a:ext cx="262121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500" y="880730"/>
            <a:ext cx="3600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подпевать песни</a:t>
            </a:r>
            <a:endParaRPr lang="ru-RU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485135"/>
            <a:ext cx="2383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рус.нар.песенки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«Петушок»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Песенка - Дождик, дождик хватит ли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691680" y="6021288"/>
            <a:ext cx="619585" cy="6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491880" y="188640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564904"/>
            <a:ext cx="32221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/>
              <a:t>Петушок, петушок,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Золотой гребешок,</a:t>
            </a:r>
          </a:p>
          <a:p>
            <a:pPr>
              <a:lnSpc>
                <a:spcPct val="150000"/>
              </a:lnSpc>
            </a:pPr>
            <a:r>
              <a:rPr lang="ru-RU" b="1" i="1" dirty="0" err="1"/>
              <a:t>Масляна</a:t>
            </a:r>
            <a:r>
              <a:rPr lang="ru-RU" b="1" i="1" dirty="0"/>
              <a:t> головушка,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Шелкова бородушка,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Что ты рано встаешь,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Громко песни поешь,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Ване спать не даешь?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2967" y="1688132"/>
            <a:ext cx="3528392" cy="43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500" y="880730"/>
            <a:ext cx="3600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подпевать песни</a:t>
            </a:r>
            <a:endParaRPr lang="ru-RU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92810"/>
            <a:ext cx="238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Ладушки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Песенка - Дождик, дождик хватит ли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691680" y="6021288"/>
            <a:ext cx="619585" cy="6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491880" y="188640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Пение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9596" y="2421950"/>
            <a:ext cx="322210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/>
              <a:t>Ладушки, ладушки, где были?</a:t>
            </a:r>
          </a:p>
          <a:p>
            <a:r>
              <a:rPr lang="ru-RU" sz="1600" b="1" i="1" dirty="0"/>
              <a:t>— У бабушки!</a:t>
            </a:r>
          </a:p>
          <a:p>
            <a:r>
              <a:rPr lang="ru-RU" sz="1600" b="1" i="1" dirty="0"/>
              <a:t>Что ели? — Кашку.</a:t>
            </a:r>
          </a:p>
          <a:p>
            <a:r>
              <a:rPr lang="ru-RU" sz="1600" b="1" i="1" dirty="0"/>
              <a:t>Что пили? — Бражку.</a:t>
            </a:r>
          </a:p>
          <a:p>
            <a:r>
              <a:rPr lang="ru-RU" sz="1600" b="1" i="1" dirty="0"/>
              <a:t>Кашка </a:t>
            </a:r>
            <a:r>
              <a:rPr lang="ru-RU" sz="1600" b="1" i="1" dirty="0" err="1"/>
              <a:t>масленька</a:t>
            </a:r>
            <a:r>
              <a:rPr lang="ru-RU" sz="1600" b="1" i="1" dirty="0"/>
              <a:t>, Бражка сладенька,</a:t>
            </a:r>
          </a:p>
          <a:p>
            <a:r>
              <a:rPr lang="ru-RU" sz="1600" b="1" i="1" dirty="0"/>
              <a:t>Бабушка добренька.</a:t>
            </a:r>
          </a:p>
          <a:p>
            <a:r>
              <a:rPr lang="ru-RU" sz="1600" b="1" i="1" dirty="0"/>
              <a:t>Попили, поели Шу-у-у!</a:t>
            </a:r>
          </a:p>
          <a:p>
            <a:r>
              <a:rPr lang="ru-RU" sz="1600" b="1" i="1" dirty="0"/>
              <a:t>Полетели!</a:t>
            </a:r>
          </a:p>
          <a:p>
            <a:r>
              <a:rPr lang="ru-RU" sz="1600" b="1" i="1" dirty="0"/>
              <a:t>На головку сели! Ладушки запели!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214813" cy="50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" y="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86882" y="1241071"/>
            <a:ext cx="62646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Учить двигаться в соответствии с характером музыки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8573" y="2739848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Плясовая 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–хорватская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мелодия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6632"/>
            <a:ext cx="7964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 - ритмические движения: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590032"/>
            <a:ext cx="45569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Такты </a:t>
            </a:r>
            <a:r>
              <a:rPr lang="ru-RU" sz="1600" b="1" dirty="0"/>
              <a:t>1-8 (с повторением): </a:t>
            </a:r>
            <a:endParaRPr lang="ru-RU" sz="1600" b="1" dirty="0" smtClean="0"/>
          </a:p>
          <a:p>
            <a:r>
              <a:rPr lang="ru-RU" sz="1600" b="1" dirty="0" smtClean="0"/>
              <a:t>Дети </a:t>
            </a:r>
            <a:r>
              <a:rPr lang="ru-RU" sz="1600" b="1" dirty="0"/>
              <a:t>легко бегут, </a:t>
            </a:r>
            <a:endParaRPr lang="ru-RU" sz="1600" b="1" dirty="0" smtClean="0"/>
          </a:p>
          <a:p>
            <a:r>
              <a:rPr lang="ru-RU" sz="1600" b="1" dirty="0" smtClean="0"/>
              <a:t>держа </a:t>
            </a:r>
            <a:r>
              <a:rPr lang="ru-RU" sz="1600" b="1" dirty="0"/>
              <a:t>листик перед собой</a:t>
            </a:r>
          </a:p>
          <a:p>
            <a:r>
              <a:rPr lang="ru-RU" sz="1600" b="1" dirty="0"/>
              <a:t>Такты 9-12: Размахивают листиком </a:t>
            </a:r>
            <a:endParaRPr lang="ru-RU" sz="1600" b="1" dirty="0" smtClean="0"/>
          </a:p>
          <a:p>
            <a:r>
              <a:rPr lang="ru-RU" sz="1600" b="1" dirty="0" smtClean="0"/>
              <a:t>над </a:t>
            </a:r>
            <a:r>
              <a:rPr lang="ru-RU" sz="1600" b="1" dirty="0"/>
              <a:t>головой</a:t>
            </a:r>
          </a:p>
          <a:p>
            <a:r>
              <a:rPr lang="ru-RU" sz="1600" b="1" dirty="0"/>
              <a:t>Такты 13-20: Легко, не торопясь кружатся. </a:t>
            </a:r>
            <a:endParaRPr lang="ru-RU" sz="1600" b="1" dirty="0" smtClean="0"/>
          </a:p>
          <a:p>
            <a:r>
              <a:rPr lang="ru-RU" sz="1600" b="1" dirty="0" smtClean="0"/>
              <a:t>Пляска </a:t>
            </a:r>
            <a:r>
              <a:rPr lang="ru-RU" sz="1600" b="1" dirty="0"/>
              <a:t>повторяется сначала.</a:t>
            </a:r>
          </a:p>
        </p:txBody>
      </p:sp>
      <p:pic>
        <p:nvPicPr>
          <p:cNvPr id="11" name="Фонограмма.Плясовая. Хорватская народная мелод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816" y="2453415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439418"/>
            <a:ext cx="7596336" cy="541858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593304" y="170699"/>
            <a:ext cx="7776864" cy="172492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8126</TotalTime>
  <Words>288</Words>
  <Application>Microsoft Office PowerPoint</Application>
  <PresentationFormat>Экран (4:3)</PresentationFormat>
  <Paragraphs>68</Paragraphs>
  <Slides>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Dom17</cp:lastModifiedBy>
  <cp:revision>247</cp:revision>
  <dcterms:created xsi:type="dcterms:W3CDTF">2017-09-25T05:51:55Z</dcterms:created>
  <dcterms:modified xsi:type="dcterms:W3CDTF">2024-10-20T15:59:30Z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