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91" r:id="rId5"/>
    <p:sldId id="289" r:id="rId6"/>
    <p:sldId id="293" r:id="rId7"/>
    <p:sldId id="29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3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4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0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14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5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8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7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8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4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2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znAd6Q7H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poleevat.livejournal.com/7123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rechi.ru/razvitie-rechi/artikulyatsionnaya-gimnastika#gallery-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0608" y="5373216"/>
            <a:ext cx="6801792" cy="10968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Воспитатель: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Арапчаа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2024г.)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группа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10 минут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067128" cy="614129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деятельности с ребенком сделайте, пожалуйста, фотографии.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139136" cy="7687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6707088" cy="59252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«Математика»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«Фигуры».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 ребенку фигуры дома «квадрат, прямоугольник, круг и треугольник).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16872"/>
            <a:ext cx="5054699" cy="3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0" y="472785"/>
            <a:ext cx="6737880" cy="5548503"/>
          </a:xfrm>
        </p:spPr>
      </p:pic>
    </p:spTree>
    <p:extLst>
      <p:ext uri="{BB962C8B-B14F-4D97-AF65-F5344CB8AC3E}">
        <p14:creationId xmlns:p14="http://schemas.microsoft.com/office/powerpoint/2010/main" val="351125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347713" cy="13208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кукольного театра «Маша и медведь».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vatars.mds.yandex.net/get-afishanew/29022/70d119bc09368229b4da0b5e206c29f9/ori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5112568" cy="3146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988840"/>
            <a:ext cx="5544616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https://www.youtube.com/watch?v=DgznAd6Q7Hw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3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476672"/>
            <a:ext cx="6347714" cy="5564691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Чтение стихотворения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А.Бродского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Солнечный зайчик».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://poleevat.livejournal.com/7123.html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4674096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548680"/>
            <a:ext cx="6347714" cy="549268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https://orechi.ru/razvitie-rechi/artikulyatsionnaya-gimnastika#gallery-18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(мячик, догонялки)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28994"/>
            <a:ext cx="4263014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07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94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 </vt:lpstr>
      <vt:lpstr>Презентация PowerPoint</vt:lpstr>
      <vt:lpstr>Просмотр кукольного театра «Маша и медведь».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65</cp:revision>
  <dcterms:created xsi:type="dcterms:W3CDTF">2024-03-17T08:01:18Z</dcterms:created>
  <dcterms:modified xsi:type="dcterms:W3CDTF">2024-10-20T14:20:11Z</dcterms:modified>
</cp:coreProperties>
</file>