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A6C24-1D70-4F7E-97AE-67F8F0F85AB5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24AB8-4A07-48F0-A8B0-B7E2B16C4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hyperlink" Target="http://worldofschool.ru/public/page_images/1027/z4_4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orldofschool.ru/public/page_images/1027/z4_3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orldofschool.ru/public/page_images/1027/z4_5.jpg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orldofschool.ru/public/page_images/1027/z4_9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04"/>
            <a:ext cx="60722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071678"/>
            <a:ext cx="578646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(21-27 октября 2024г.)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pPr algn="ctr"/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615130" cy="457203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И.п. – ходьба на месте (2-3 мин)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1285852" y="1643050"/>
            <a:ext cx="457203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1. И.п. – выдох, согнуть ноги к груди, вдох.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2. И.п. - выпрямить вперёд, выдох.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3. И.п. - согнуть ноги к груди, вдох.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4. И.п. - выдох. Выполнить 8-10 раз.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worldofschool.ru/public/page_images/1027/470x0-z4_4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1071546"/>
            <a:ext cx="464347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0005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1. И.п. - поворот туловища вправо, выдох.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2. И.п. - вдох.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3. Поворот туловища влево, выдох.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4. И.п. - вдох. Выполнить 6-8 раз.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orldofschool.ru/public/page_images/1027/470x0-z4_3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1071546"/>
            <a:ext cx="461962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0005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1. Прогнуться назад, обхватить ноги, выдох.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- вдох. Прогнуться назад, обхватить ноги, выдох.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- вдох. Выполнить 6-8 раз.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- руки вверх, вдох.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- выдох.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- руки вверх, вдох.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4. И.п. - выдох. Выполнить 6-8 раз.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worldofschool.ru/public/page_images/1027/470x0-z4_9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4429132"/>
            <a:ext cx="43577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orldofschool.ru/public/page_images/1027/470x0-z4_5.jp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8662" y="500043"/>
            <a:ext cx="447675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214554"/>
            <a:ext cx="5214974" cy="192882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</Words>
  <PresentationFormat>Экран (4:3)</PresentationFormat>
  <Paragraphs>25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        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         И.п. – ходьба на месте (2-3 мин)   </vt:lpstr>
      <vt:lpstr>               1. И.п. – выдох, согнуть ноги к груди, вдох.  2. И.п. - выпрямить вперёд, выдох.  3. И.п. - согнуть ноги к груди, вдох.  4. И.п. - выдох. Выполнить 8-10 раз.   </vt:lpstr>
      <vt:lpstr>               1. И.п. - поворот туловища вправо, выдох.  2. И.п. - вдох.  3. Поворот туловища влево, выдох.  4. И.п. - вдох. Выполнить 6-8 раз.    </vt:lpstr>
      <vt:lpstr>        1. Прогнуться назад, обхватить ноги, выдох.  2. И.п. - вдох. Прогнуться назад, обхватить ноги, выдох.  3. И.п. - вдох. Выполнить 6-8 раз.  1. И.п. - руки вверх, вдох.  2. И.п. - выдох.  3. И.п. - руки вверх, вдох.  4. И.п. - выдох. Выполнить 6-8 раз.     </vt:lpstr>
      <vt:lpstr>                Спасибо за внимание!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</dc:title>
  <dc:creator>ДОУ №5</dc:creator>
  <cp:lastModifiedBy>Пользователь Windows</cp:lastModifiedBy>
  <cp:revision>5</cp:revision>
  <dcterms:created xsi:type="dcterms:W3CDTF">2024-01-25T13:15:07Z</dcterms:created>
  <dcterms:modified xsi:type="dcterms:W3CDTF">2024-09-04T13:36:30Z</dcterms:modified>
</cp:coreProperties>
</file>