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66" r:id="rId4"/>
    <p:sldId id="267" r:id="rId5"/>
    <p:sldId id="269" r:id="rId6"/>
    <p:sldId id="262" r:id="rId7"/>
    <p:sldId id="270" r:id="rId8"/>
    <p:sldId id="271" r:id="rId9"/>
    <p:sldId id="268" r:id="rId10"/>
    <p:sldId id="261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224" y="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02.09.2024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02.09.2024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02.09.2024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02.09.2024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02.09.2024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02.09.2024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02.09.2024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02.09.2024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02.09.2024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02.09.2024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02.09.2024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02.09.2024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1200" cap="all" dirty="0">
                <a:solidFill>
                  <a:srgbClr val="C00000"/>
                </a:solidFill>
                <a:latin typeface="Book Antiqua"/>
              </a:rPr>
              <a:t>МБДОУ д/с № 5 «Родничок» комбинированного вида с. Сарыг-Сеп</a:t>
            </a:r>
            <a:endParaRPr lang="ru-RU" sz="1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ru-RU" sz="6600" b="1" dirty="0">
                <a:solidFill>
                  <a:srgbClr val="0070C0"/>
                </a:solidFill>
              </a:rPr>
              <a:t>Дистанционное обучение</a:t>
            </a:r>
          </a:p>
          <a:p>
            <a:pPr marL="0" indent="0" algn="ctr">
              <a:buNone/>
            </a:pPr>
            <a:r>
              <a:rPr lang="ru-RU" sz="8000" b="1" dirty="0" smtClean="0">
                <a:solidFill>
                  <a:srgbClr val="FF0000"/>
                </a:solidFill>
              </a:rPr>
              <a:t>«Мой дом»</a:t>
            </a:r>
            <a:endParaRPr lang="ru-RU" sz="8000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en-US" b="1" dirty="0" smtClean="0">
                <a:solidFill>
                  <a:srgbClr val="00B050"/>
                </a:solidFill>
              </a:rPr>
              <a:t>II</a:t>
            </a:r>
            <a:r>
              <a:rPr lang="ru-RU" b="1" dirty="0" smtClean="0">
                <a:solidFill>
                  <a:srgbClr val="00B050"/>
                </a:solidFill>
              </a:rPr>
              <a:t> младшая </a:t>
            </a:r>
            <a:r>
              <a:rPr lang="ru-RU" b="1" dirty="0">
                <a:solidFill>
                  <a:srgbClr val="00B050"/>
                </a:solidFill>
              </a:rPr>
              <a:t>группа </a:t>
            </a:r>
            <a:r>
              <a:rPr lang="ru-RU" b="1" dirty="0" smtClean="0">
                <a:solidFill>
                  <a:srgbClr val="00B050"/>
                </a:solidFill>
              </a:rPr>
              <a:t>(3 </a:t>
            </a:r>
            <a:r>
              <a:rPr lang="ru-RU" b="1" dirty="0">
                <a:solidFill>
                  <a:srgbClr val="00B050"/>
                </a:solidFill>
              </a:rPr>
              <a:t>- </a:t>
            </a:r>
            <a:r>
              <a:rPr lang="ru-RU" b="1" dirty="0" smtClean="0">
                <a:solidFill>
                  <a:srgbClr val="00B050"/>
                </a:solidFill>
              </a:rPr>
              <a:t>4 </a:t>
            </a:r>
            <a:r>
              <a:rPr lang="ru-RU" b="1" dirty="0">
                <a:solidFill>
                  <a:srgbClr val="00B050"/>
                </a:solidFill>
              </a:rPr>
              <a:t>лет)</a:t>
            </a:r>
          </a:p>
          <a:p>
            <a:pPr marL="0" indent="0" algn="ctr">
              <a:buNone/>
            </a:pPr>
            <a:r>
              <a:rPr lang="ru-RU" b="1" dirty="0">
                <a:solidFill>
                  <a:srgbClr val="00B050"/>
                </a:solidFill>
              </a:rPr>
              <a:t>С </a:t>
            </a:r>
            <a:r>
              <a:rPr lang="ru-RU" b="1" dirty="0" smtClean="0">
                <a:solidFill>
                  <a:srgbClr val="00B050"/>
                </a:solidFill>
              </a:rPr>
              <a:t>21.10.2024 </a:t>
            </a:r>
            <a:r>
              <a:rPr lang="ru-RU" b="1" dirty="0">
                <a:solidFill>
                  <a:srgbClr val="00B050"/>
                </a:solidFill>
              </a:rPr>
              <a:t>г. по </a:t>
            </a:r>
            <a:r>
              <a:rPr lang="ru-RU" b="1" dirty="0" smtClean="0">
                <a:solidFill>
                  <a:srgbClr val="00B050"/>
                </a:solidFill>
              </a:rPr>
              <a:t>27.10.2024 </a:t>
            </a:r>
            <a:r>
              <a:rPr lang="ru-RU" b="1" dirty="0">
                <a:solidFill>
                  <a:srgbClr val="00B050"/>
                </a:solidFill>
              </a:rPr>
              <a:t>г.</a:t>
            </a:r>
          </a:p>
          <a:p>
            <a:pPr marL="0" indent="0" algn="ctr">
              <a:buNone/>
            </a:pPr>
            <a:r>
              <a:rPr lang="ru-RU" b="1" dirty="0">
                <a:solidFill>
                  <a:srgbClr val="00B050"/>
                </a:solidFill>
              </a:rPr>
              <a:t>Продолжительность занятия </a:t>
            </a:r>
            <a:r>
              <a:rPr lang="ru-RU" b="1" dirty="0" smtClean="0">
                <a:solidFill>
                  <a:srgbClr val="00B050"/>
                </a:solidFill>
              </a:rPr>
              <a:t>15 </a:t>
            </a:r>
            <a:r>
              <a:rPr lang="ru-RU" b="1" dirty="0">
                <a:solidFill>
                  <a:srgbClr val="00B050"/>
                </a:solidFill>
              </a:rPr>
              <a:t>минут</a:t>
            </a:r>
          </a:p>
          <a:p>
            <a:pPr marL="0" indent="0" algn="ctr">
              <a:buNone/>
            </a:pPr>
            <a:endParaRPr lang="ru-RU" dirty="0">
              <a:solidFill>
                <a:srgbClr val="00B050"/>
              </a:solidFill>
            </a:endParaRPr>
          </a:p>
          <a:p>
            <a:pPr marL="0" indent="0" algn="r">
              <a:buNone/>
            </a:pPr>
            <a:r>
              <a:rPr lang="ru-RU" sz="2400" dirty="0">
                <a:solidFill>
                  <a:schemeClr val="accent3">
                    <a:lumMod val="75000"/>
                  </a:schemeClr>
                </a:solidFill>
              </a:rPr>
              <a:t>Воспитатель: </a:t>
            </a:r>
            <a:r>
              <a:rPr lang="ru-RU" sz="2400" dirty="0" err="1" smtClean="0">
                <a:solidFill>
                  <a:schemeClr val="accent3">
                    <a:lumMod val="75000"/>
                  </a:schemeClr>
                </a:solidFill>
              </a:rPr>
              <a:t>Докмит</a:t>
            </a:r>
            <a:r>
              <a:rPr lang="ru-RU" sz="2400" dirty="0" smtClean="0">
                <a:solidFill>
                  <a:schemeClr val="accent3">
                    <a:lumMod val="75000"/>
                  </a:schemeClr>
                </a:solidFill>
              </a:rPr>
              <a:t> Т.Д.</a:t>
            </a:r>
          </a:p>
          <a:p>
            <a:pPr marL="0" indent="0" algn="r">
              <a:buNone/>
            </a:pPr>
            <a:r>
              <a:rPr lang="ru-RU" sz="2400" dirty="0" err="1" smtClean="0">
                <a:solidFill>
                  <a:schemeClr val="accent3">
                    <a:lumMod val="75000"/>
                  </a:schemeClr>
                </a:solidFill>
              </a:rPr>
              <a:t>Седип</a:t>
            </a:r>
            <a:r>
              <a:rPr lang="ru-RU" sz="2400" dirty="0" smtClean="0">
                <a:solidFill>
                  <a:schemeClr val="accent3">
                    <a:lumMod val="75000"/>
                  </a:schemeClr>
                </a:solidFill>
              </a:rPr>
              <a:t> А.А</a:t>
            </a:r>
            <a:r>
              <a:rPr lang="ru-RU" sz="2400" dirty="0" smtClean="0">
                <a:solidFill>
                  <a:schemeClr val="accent3">
                    <a:lumMod val="75000"/>
                  </a:schemeClr>
                </a:solidFill>
              </a:rPr>
              <a:t>.</a:t>
            </a:r>
          </a:p>
          <a:p>
            <a:pPr marL="0" indent="0" algn="r">
              <a:buNone/>
            </a:pPr>
            <a:r>
              <a:rPr lang="ru-RU" sz="2400" dirty="0" err="1" smtClean="0">
                <a:solidFill>
                  <a:schemeClr val="accent3">
                    <a:lumMod val="75000"/>
                  </a:schemeClr>
                </a:solidFill>
              </a:rPr>
              <a:t>Салчак</a:t>
            </a:r>
            <a:r>
              <a:rPr lang="ru-RU" sz="2400" dirty="0" smtClean="0">
                <a:solidFill>
                  <a:schemeClr val="accent3">
                    <a:lumMod val="75000"/>
                  </a:schemeClr>
                </a:solidFill>
              </a:rPr>
              <a:t> А.М.</a:t>
            </a:r>
          </a:p>
          <a:p>
            <a:pPr marL="0" indent="0" algn="r">
              <a:buNone/>
            </a:pPr>
            <a:endParaRPr lang="ru-RU" sz="2400" dirty="0">
              <a:solidFill>
                <a:schemeClr val="accent3">
                  <a:lumMod val="75000"/>
                </a:schemeClr>
              </a:solidFill>
            </a:endParaRPr>
          </a:p>
          <a:p>
            <a:pPr marL="0" indent="0" algn="r">
              <a:buNone/>
            </a:pPr>
            <a:endParaRPr lang="ru-RU" sz="2400" smtClean="0">
              <a:solidFill>
                <a:schemeClr val="accent3">
                  <a:lumMod val="75000"/>
                </a:schemeClr>
              </a:solidFill>
            </a:endParaRPr>
          </a:p>
          <a:p>
            <a:pPr marL="0" indent="0" algn="r">
              <a:buNone/>
            </a:pPr>
            <a:endParaRPr lang="ru-RU" sz="2400" dirty="0">
              <a:solidFill>
                <a:schemeClr val="accent3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ru-RU" sz="2400" dirty="0">
                <a:solidFill>
                  <a:schemeClr val="accent3">
                    <a:lumMod val="75000"/>
                  </a:schemeClr>
                </a:solidFill>
              </a:rPr>
              <a:t>Сарыг-Сеп, 2024</a:t>
            </a:r>
          </a:p>
          <a:p>
            <a:pPr marL="0" lvl="0" indent="0" algn="ctr">
              <a:spcBef>
                <a:spcPct val="20000"/>
              </a:spcBef>
              <a:buClr>
                <a:srgbClr val="0BD0D9"/>
              </a:buClr>
              <a:buSzPct val="95000"/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20247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3802752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00B0F0"/>
                </a:solidFill>
              </a:rPr>
              <a:t>Молодцы! Спасибо большое!</a:t>
            </a:r>
            <a:endParaRPr lang="ru-RU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49807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836712"/>
            <a:ext cx="7498080" cy="541168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400" b="1" dirty="0">
                <a:solidFill>
                  <a:srgbClr val="00B0F0"/>
                </a:solidFill>
              </a:rPr>
              <a:t>Уважаемые родители!</a:t>
            </a:r>
            <a:r>
              <a:rPr lang="ru-RU" b="1" dirty="0">
                <a:solidFill>
                  <a:srgbClr val="C00000"/>
                </a:solidFill>
              </a:rPr>
              <a:t/>
            </a:r>
            <a:br>
              <a:rPr lang="ru-RU" b="1" dirty="0">
                <a:solidFill>
                  <a:srgbClr val="C00000"/>
                </a:solidFill>
              </a:rPr>
            </a:br>
            <a:endParaRPr lang="ru-RU" b="1" dirty="0">
              <a:solidFill>
                <a:srgbClr val="C00000"/>
              </a:solidFill>
            </a:endParaRPr>
          </a:p>
          <a:p>
            <a:pPr marL="0" indent="0" algn="ctr">
              <a:buNone/>
            </a:pPr>
            <a:r>
              <a:rPr lang="ru-RU" b="1" dirty="0"/>
              <a:t/>
            </a:r>
            <a:br>
              <a:rPr lang="ru-RU" b="1" dirty="0"/>
            </a:b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Во время деятельности с ребенком, </a:t>
            </a:r>
            <a:br>
              <a:rPr lang="ru-RU" b="1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сделайте пожалуйста фотографии. </a:t>
            </a:r>
            <a:br>
              <a:rPr lang="ru-RU" b="1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Отправить фотографии можно в группу </a:t>
            </a:r>
            <a:r>
              <a:rPr lang="ru-RU" b="1" dirty="0" err="1">
                <a:solidFill>
                  <a:schemeClr val="tx2">
                    <a:lumMod val="75000"/>
                  </a:schemeClr>
                </a:solidFill>
              </a:rPr>
              <a:t>вайбер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 или лично вашему воспитателю.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788130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00B0F0"/>
                </a:solidFill>
              </a:rPr>
              <a:t>Загадайте ребенку загадку:</a:t>
            </a:r>
            <a:endParaRPr lang="ru-RU" dirty="0">
              <a:solidFill>
                <a:srgbClr val="00B0F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619672" y="1916832"/>
            <a:ext cx="4680520" cy="2160240"/>
          </a:xfrm>
        </p:spPr>
        <p:txBody>
          <a:bodyPr/>
          <a:lstStyle/>
          <a:p>
            <a:pPr marL="82296" indent="0" algn="ctr">
              <a:buNone/>
            </a:pPr>
            <a:r>
              <a:rPr lang="ru-RU" dirty="0" smtClean="0"/>
              <a:t>Не паровоз, не пароход</a:t>
            </a:r>
          </a:p>
          <a:p>
            <a:pPr marL="82296" indent="0" algn="ctr">
              <a:buNone/>
            </a:pPr>
            <a:r>
              <a:rPr lang="ru-RU" dirty="0" smtClean="0"/>
              <a:t>Из бруса деревянный,</a:t>
            </a:r>
          </a:p>
          <a:p>
            <a:pPr marL="82296" indent="0" algn="ctr">
              <a:buNone/>
            </a:pPr>
            <a:r>
              <a:rPr lang="ru-RU" dirty="0" smtClean="0"/>
              <a:t>Уютный, теплый, славный!</a:t>
            </a:r>
          </a:p>
          <a:p>
            <a:pPr marL="82296" indent="0" algn="ctr">
              <a:buNone/>
            </a:pPr>
            <a:r>
              <a:rPr lang="ru-RU" dirty="0" smtClean="0"/>
              <a:t>Что это?</a:t>
            </a:r>
            <a:endParaRPr lang="ru-RU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1960" y="4149080"/>
            <a:ext cx="4176464" cy="230425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190809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00B0F0"/>
                </a:solidFill>
              </a:rPr>
              <a:t>Рассмотрите и спросите что есть у домика</a:t>
            </a:r>
            <a:endParaRPr lang="ru-RU" dirty="0">
              <a:solidFill>
                <a:srgbClr val="00B0F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У домика есть:</a:t>
            </a:r>
          </a:p>
          <a:p>
            <a:r>
              <a:rPr lang="ru-RU" dirty="0" smtClean="0"/>
              <a:t>Стены </a:t>
            </a:r>
          </a:p>
          <a:p>
            <a:r>
              <a:rPr lang="ru-RU" dirty="0" smtClean="0"/>
              <a:t>Окна </a:t>
            </a:r>
          </a:p>
          <a:p>
            <a:r>
              <a:rPr lang="ru-RU" dirty="0" smtClean="0"/>
              <a:t>Дверь </a:t>
            </a:r>
          </a:p>
          <a:p>
            <a:r>
              <a:rPr lang="ru-RU" dirty="0" smtClean="0"/>
              <a:t>Крыша </a:t>
            </a:r>
          </a:p>
          <a:p>
            <a:r>
              <a:rPr lang="ru-RU" dirty="0" smtClean="0"/>
              <a:t>Труба </a:t>
            </a:r>
          </a:p>
          <a:p>
            <a:r>
              <a:rPr lang="ru-RU" dirty="0" smtClean="0"/>
              <a:t>Крыльцо (лестница)</a:t>
            </a:r>
          </a:p>
          <a:p>
            <a:pPr marL="82296" indent="0">
              <a:buNone/>
            </a:pPr>
            <a:endParaRPr lang="ru-RU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5100" y="2484437"/>
            <a:ext cx="3657600" cy="27432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1759222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F0"/>
                </a:solidFill>
              </a:rPr>
              <a:t>А что же есть в доме?</a:t>
            </a:r>
            <a:endParaRPr lang="ru-RU" dirty="0">
              <a:solidFill>
                <a:srgbClr val="00B0F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1259733"/>
            <a:ext cx="6840760" cy="499287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7762015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38138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solidFill>
                  <a:srgbClr val="00B0F0"/>
                </a:solidFill>
              </a:rPr>
              <a:t>Прочитайте ребенку стихотворение про дом и выучите наизусть</a:t>
            </a:r>
            <a:endParaRPr lang="ru-RU" sz="2800" dirty="0">
              <a:solidFill>
                <a:srgbClr val="00B0F0"/>
              </a:solidFill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08" y="1700808"/>
            <a:ext cx="4800600" cy="454759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8662075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00B0F0"/>
                </a:solidFill>
              </a:rPr>
              <a:t>Поиграйте с ребенком в игру «Большой, средний, маленький»</a:t>
            </a:r>
            <a:endParaRPr lang="ru-RU" dirty="0">
              <a:solidFill>
                <a:srgbClr val="00B0F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2525" y="1447800"/>
            <a:ext cx="6684500" cy="48006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367422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00B0F0"/>
                </a:solidFill>
              </a:rPr>
              <a:t>Игра «Найди отличия»</a:t>
            </a:r>
            <a:endParaRPr lang="ru-RU" dirty="0">
              <a:solidFill>
                <a:srgbClr val="00B0F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5100" y="1923848"/>
            <a:ext cx="7499350" cy="3848503"/>
          </a:xfrm>
        </p:spPr>
      </p:pic>
    </p:spTree>
    <p:extLst>
      <p:ext uri="{BB962C8B-B14F-4D97-AF65-F5344CB8AC3E}">
        <p14:creationId xmlns:p14="http://schemas.microsoft.com/office/powerpoint/2010/main" val="8223336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00B0F0"/>
                </a:solidFill>
              </a:rPr>
              <a:t>Нарисуйте домик с цветными карандашами</a:t>
            </a:r>
            <a:endParaRPr lang="ru-RU" dirty="0">
              <a:solidFill>
                <a:srgbClr val="00B0F0"/>
              </a:solidFill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8504" y="1447800"/>
            <a:ext cx="6212541" cy="48006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7833005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131</TotalTime>
  <Words>140</Words>
  <Application>Microsoft Office PowerPoint</Application>
  <PresentationFormat>Экран (4:3)</PresentationFormat>
  <Paragraphs>35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Солнцестояние</vt:lpstr>
      <vt:lpstr>МБДОУ д/с № 5 «Родничок» комбинированного вида с. Сарыг-Сеп</vt:lpstr>
      <vt:lpstr>Презентация PowerPoint</vt:lpstr>
      <vt:lpstr>Загадайте ребенку загадку:</vt:lpstr>
      <vt:lpstr>Рассмотрите и спросите что есть у домика</vt:lpstr>
      <vt:lpstr>А что же есть в доме?</vt:lpstr>
      <vt:lpstr>Прочитайте ребенку стихотворение про дом и выучите наизусть</vt:lpstr>
      <vt:lpstr>Поиграйте с ребенком в игру «Большой, средний, маленький»</vt:lpstr>
      <vt:lpstr>Игра «Найди отличия»</vt:lpstr>
      <vt:lpstr>Нарисуйте домик с цветными карандашами</vt:lpstr>
      <vt:lpstr>Молодцы! Спасибо большое!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Тыва Республиканың  Каа-Хем кожууннуң Сарыг-Сеп суурунуң муниципалдыг бюджеттен хандырылгалыг школа назыны четпээн чаштарга каттыштырган хевириниң  5 дугаар «Дамырак» аттыг уруглар сады</dc:title>
  <dc:creator>МДОУ 5</dc:creator>
  <cp:lastModifiedBy>Пользователь Windows</cp:lastModifiedBy>
  <cp:revision>18</cp:revision>
  <dcterms:created xsi:type="dcterms:W3CDTF">2023-12-13T05:05:44Z</dcterms:created>
  <dcterms:modified xsi:type="dcterms:W3CDTF">2024-09-02T13:24:24Z</dcterms:modified>
</cp:coreProperties>
</file>