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1" r:id="rId1"/>
  </p:sldMasterIdLst>
  <p:sldIdLst>
    <p:sldId id="279" r:id="rId2"/>
    <p:sldId id="274" r:id="rId3"/>
    <p:sldId id="291" r:id="rId4"/>
    <p:sldId id="290" r:id="rId5"/>
    <p:sldId id="293" r:id="rId6"/>
    <p:sldId id="276" r:id="rId7"/>
    <p:sldId id="292" r:id="rId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wma"/><Relationship Id="rId7" Type="http://schemas.openxmlformats.org/officeDocument/2006/relationships/image" Target="../media/image10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ma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79712" y="1124743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МБДОУ д/с № 5 «Родничок» </a:t>
            </a:r>
          </a:p>
          <a:p>
            <a:pPr algn="ctr"/>
            <a:r>
              <a:rPr lang="ru-RU" dirty="0" smtClean="0"/>
              <a:t>комбинированного вида с. Сарыг-Сеп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43608" y="1916832"/>
            <a:ext cx="7416824" cy="3385542"/>
          </a:xfrm>
          <a:prstGeom prst="rect">
            <a:avLst/>
          </a:prstGeom>
        </p:spPr>
        <p:txBody>
          <a:bodyPr wrap="square">
            <a:spAutoFit/>
            <a:scene3d>
              <a:camera prst="perspectiveRelaxedModerately"/>
              <a:lightRig rig="glow" dir="tl">
                <a:rot lat="0" lon="0" rev="5400000"/>
              </a:lightRig>
            </a:scene3d>
            <a:sp3d extrusionH="57150" contourW="12700">
              <a:bevelT w="25400" h="25400" prst="slop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44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Дистанционное </a:t>
            </a:r>
            <a:r>
              <a:rPr lang="ru-RU" sz="4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обучение</a:t>
            </a:r>
          </a:p>
          <a:p>
            <a:pPr algn="ctr">
              <a:lnSpc>
                <a:spcPct val="200000"/>
              </a:lnSpc>
              <a:buNone/>
            </a:pPr>
            <a:r>
              <a:rPr lang="ru-RU" sz="2800" b="1" i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8 </a:t>
            </a:r>
            <a:r>
              <a:rPr lang="ru-RU" sz="2800" b="1" i="1" dirty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неделя ( с </a:t>
            </a:r>
            <a:r>
              <a:rPr lang="ru-RU" sz="2800" b="1" i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21 </a:t>
            </a:r>
            <a:r>
              <a:rPr lang="ru-RU" sz="2800" b="1" i="1" dirty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по </a:t>
            </a:r>
            <a:r>
              <a:rPr lang="ru-RU" sz="2800" b="1" i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27 октября </a:t>
            </a:r>
            <a:r>
              <a:rPr lang="ru-RU" sz="2800" b="1" i="1" dirty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2024г.)</a:t>
            </a:r>
          </a:p>
          <a:p>
            <a:pPr algn="ctr">
              <a:lnSpc>
                <a:spcPct val="100000"/>
              </a:lnSpc>
              <a:buNone/>
            </a:pPr>
            <a:r>
              <a:rPr lang="en-US" sz="3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II 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младшая группа (3 - 4 лет</a:t>
            </a:r>
            <a:r>
              <a:rPr lang="ru-RU" sz="3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)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2800" b="1" i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Продолжительность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2800" b="1" i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занятия 15 мин.</a:t>
            </a:r>
            <a:endParaRPr lang="ru-RU" sz="2800" b="1" i="1" dirty="0">
              <a:ln w="1143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0112" y="5805264"/>
            <a:ext cx="3312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Выполнил:  </a:t>
            </a:r>
            <a:br>
              <a:rPr lang="ru-RU" dirty="0"/>
            </a:br>
            <a:r>
              <a:rPr lang="ru-RU" dirty="0"/>
              <a:t>музыкальный руководитель  </a:t>
            </a:r>
            <a:br>
              <a:rPr lang="ru-RU" dirty="0"/>
            </a:br>
            <a:r>
              <a:rPr lang="ru-RU" dirty="0"/>
              <a:t>Салчак М.С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86232" y="2284656"/>
            <a:ext cx="4752528" cy="28069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1" dirty="0"/>
              <a:t>Учить: </a:t>
            </a:r>
            <a:endParaRPr lang="ru-RU" sz="2000" b="1" i="1" dirty="0" smtClean="0"/>
          </a:p>
          <a:p>
            <a:pPr>
              <a:lnSpc>
                <a:spcPct val="150000"/>
              </a:lnSpc>
            </a:pPr>
            <a:r>
              <a:rPr lang="ru-RU" sz="2000" b="1" i="1" dirty="0" smtClean="0"/>
              <a:t>- </a:t>
            </a:r>
            <a:r>
              <a:rPr lang="ru-RU" sz="2000" b="1" i="1" dirty="0"/>
              <a:t>навыкам ходьбы, легкого бега; </a:t>
            </a:r>
            <a:endParaRPr lang="ru-RU" sz="2000" b="1" i="1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i="1" dirty="0" smtClean="0"/>
              <a:t>подражать </a:t>
            </a:r>
            <a:r>
              <a:rPr lang="ru-RU" sz="2000" b="1" i="1" dirty="0"/>
              <a:t>движениям </a:t>
            </a:r>
            <a:r>
              <a:rPr lang="ru-RU" sz="2000" b="1" i="1" dirty="0" smtClean="0"/>
              <a:t>зайчика</a:t>
            </a:r>
            <a:r>
              <a:rPr lang="ru-RU" sz="2000" b="1" i="1" dirty="0"/>
              <a:t>, взрослых; </a:t>
            </a:r>
            <a:endParaRPr lang="ru-RU" sz="2000" b="1" i="1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i="1" dirty="0" smtClean="0"/>
              <a:t>легко </a:t>
            </a:r>
            <a:r>
              <a:rPr lang="ru-RU" sz="2000" b="1" i="1" dirty="0"/>
              <a:t>кружиться, как листочки</a:t>
            </a:r>
            <a:r>
              <a:rPr lang="ru-RU" sz="2000" b="1" i="1" dirty="0" smtClean="0"/>
              <a:t>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i="1" dirty="0" smtClean="0"/>
              <a:t>свободно </a:t>
            </a:r>
            <a:r>
              <a:rPr lang="ru-RU" sz="2000" b="1" i="1" dirty="0"/>
              <a:t>двигаться под музыку</a:t>
            </a:r>
            <a:endParaRPr lang="ru-RU" sz="20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18395" y="386615"/>
            <a:ext cx="417646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Приветствие</a:t>
            </a:r>
            <a:endParaRPr lang="ru-RU" sz="32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90168" y="1156102"/>
            <a:ext cx="3632918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«Зайчик» муз. Л. </a:t>
            </a:r>
            <a:r>
              <a:rPr lang="ru-RU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Лядовой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;</a:t>
            </a:r>
          </a:p>
        </p:txBody>
      </p:sp>
      <p:pic>
        <p:nvPicPr>
          <p:cNvPr id="9" name="Л.Лядов - Зайчик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7265" y="1900190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1588"/>
            <a:ext cx="4536504" cy="3400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35403" y="445343"/>
            <a:ext cx="361457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Слушание музыки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41012" y="1084094"/>
            <a:ext cx="2489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«марш» м.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робера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41"/>
          <a:stretch/>
        </p:blipFill>
        <p:spPr>
          <a:xfrm>
            <a:off x="2989118" y="3337831"/>
            <a:ext cx="5882460" cy="2632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1. Марш М.Робер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4221088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908720" y="1628800"/>
            <a:ext cx="732656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/>
              <a:t>Учить детей воспринимать контрастное настроение песни и инструментальной пьесы, понимать о чём. О ком или о чем песня или пьеса.</a:t>
            </a:r>
          </a:p>
        </p:txBody>
      </p:sp>
    </p:spTree>
    <p:extLst>
      <p:ext uri="{BB962C8B-B14F-4D97-AF65-F5344CB8AC3E}">
        <p14:creationId xmlns:p14="http://schemas.microsoft.com/office/powerpoint/2010/main" val="68308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96136" y="1463878"/>
            <a:ext cx="2862064" cy="4801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Жёлтой краской кто-то выкрасил леса,</a:t>
            </a:r>
          </a:p>
          <a:p>
            <a:r>
              <a:rPr lang="ru-RU" dirty="0"/>
              <a:t>Стали отчего-то ниже небеса.</a:t>
            </a:r>
          </a:p>
          <a:p>
            <a:endParaRPr lang="ru-RU" dirty="0"/>
          </a:p>
          <a:p>
            <a:r>
              <a:rPr lang="ru-RU" dirty="0"/>
              <a:t>Припев:</a:t>
            </a:r>
          </a:p>
          <a:p>
            <a:r>
              <a:rPr lang="ru-RU" dirty="0"/>
              <a:t>Я спросил у папы:</a:t>
            </a:r>
          </a:p>
          <a:p>
            <a:r>
              <a:rPr lang="ru-RU" dirty="0"/>
              <a:t>- Что случилось вдруг?</a:t>
            </a:r>
          </a:p>
          <a:p>
            <a:r>
              <a:rPr lang="ru-RU" dirty="0"/>
              <a:t>И ответил папа:</a:t>
            </a:r>
          </a:p>
          <a:p>
            <a:r>
              <a:rPr lang="ru-RU" dirty="0"/>
              <a:t>- Это осень, друг.</a:t>
            </a:r>
          </a:p>
          <a:p>
            <a:endParaRPr lang="ru-RU" dirty="0"/>
          </a:p>
          <a:p>
            <a:r>
              <a:rPr lang="ru-RU" dirty="0"/>
              <a:t>Ярче запылали кисточки рябин.</a:t>
            </a:r>
          </a:p>
          <a:p>
            <a:r>
              <a:rPr lang="ru-RU" dirty="0"/>
              <a:t>Все цветы увяли, лишь свежа полынь.</a:t>
            </a:r>
          </a:p>
          <a:p>
            <a:endParaRPr lang="ru-RU" dirty="0"/>
          </a:p>
          <a:p>
            <a:r>
              <a:rPr lang="ru-RU" dirty="0"/>
              <a:t>Припев.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23828" y="274553"/>
            <a:ext cx="309634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Пение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3123928"/>
            <a:ext cx="4572000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b="1" i="1" dirty="0"/>
              <a:t>Познакомить с новой песней, повторить знакомые. Побуждать подпевать окончания фраз, слов, тянуть гласные, следить за осанкой.</a:t>
            </a:r>
            <a:endParaRPr lang="ru-RU" sz="2000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1032991"/>
            <a:ext cx="4832220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«это осень»</a:t>
            </a:r>
            <a:r>
              <a:rPr lang="ru-RU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b="1" i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ru-RU" sz="16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Музыка </a:t>
            </a:r>
            <a:r>
              <a:rPr lang="ru-RU" sz="16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и аранжировка:</a:t>
            </a: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 Обухова Елена</a:t>
            </a: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16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Слова:</a:t>
            </a: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 Олег Свиридов</a:t>
            </a:r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Это осень. Песн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8408" y="2204864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Это осень. (Караоке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63527" y="2204864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72" y="4482491"/>
            <a:ext cx="2175055" cy="22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834735"/>
            <a:ext cx="5283178" cy="338554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«Солнышко и дождик» муз. </a:t>
            </a:r>
            <a:r>
              <a:rPr lang="ru-RU" sz="1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М.Раухвергера</a:t>
            </a: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66233" y="276617"/>
            <a:ext cx="394218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Пляски, Игры, Хороводы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6042" y="1340768"/>
            <a:ext cx="748883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/>
              <a:t>Вызывать эмоциональную отзывчивость, умение реагировать на смену музыки.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87218" y="3140968"/>
            <a:ext cx="6606480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На музыку вступления взрослый говорит</a:t>
            </a:r>
            <a:r>
              <a:rPr lang="ru-RU" dirty="0" smtClean="0"/>
              <a:t>:</a:t>
            </a:r>
          </a:p>
          <a:p>
            <a:r>
              <a:rPr lang="ru-RU" dirty="0" smtClean="0"/>
              <a:t> </a:t>
            </a:r>
            <a:r>
              <a:rPr lang="ru-RU" dirty="0"/>
              <a:t>«Погода хорошая, пойдём гулять</a:t>
            </a:r>
            <a:r>
              <a:rPr lang="ru-RU" dirty="0" smtClean="0"/>
              <a:t>!». </a:t>
            </a:r>
          </a:p>
          <a:p>
            <a:r>
              <a:rPr lang="ru-RU" dirty="0" smtClean="0"/>
              <a:t>Взрослый </a:t>
            </a:r>
            <a:r>
              <a:rPr lang="ru-RU" dirty="0"/>
              <a:t>с ребёнком за руку "гуляют" и поют песенку:</a:t>
            </a:r>
          </a:p>
          <a:p>
            <a:pPr algn="ctr"/>
            <a:r>
              <a:rPr lang="ru-RU" dirty="0" smtClean="0"/>
              <a:t>Смотрит </a:t>
            </a:r>
            <a:r>
              <a:rPr lang="ru-RU" dirty="0"/>
              <a:t>солнышко в окошко,</a:t>
            </a:r>
          </a:p>
          <a:p>
            <a:pPr algn="ctr"/>
            <a:r>
              <a:rPr lang="ru-RU" dirty="0"/>
              <a:t>Светит в нашу комнату.</a:t>
            </a:r>
          </a:p>
          <a:p>
            <a:pPr algn="ctr"/>
            <a:r>
              <a:rPr lang="ru-RU" dirty="0"/>
              <a:t>Мы захлопаем в ладошки,</a:t>
            </a:r>
          </a:p>
          <a:p>
            <a:pPr algn="ctr"/>
            <a:r>
              <a:rPr lang="ru-RU" dirty="0"/>
              <a:t>Очень рады солнышку.</a:t>
            </a:r>
          </a:p>
          <a:p>
            <a:r>
              <a:rPr lang="ru-RU" dirty="0" smtClean="0"/>
              <a:t>На </a:t>
            </a:r>
            <a:r>
              <a:rPr lang="ru-RU" dirty="0"/>
              <a:t>первую часть проигрыша хлопают в ладоши.</a:t>
            </a:r>
          </a:p>
          <a:p>
            <a:r>
              <a:rPr lang="ru-RU" dirty="0"/>
              <a:t>На вторую часть проигрыша шлёпают по коленям.</a:t>
            </a:r>
          </a:p>
          <a:p>
            <a:r>
              <a:rPr lang="ru-RU" dirty="0"/>
              <a:t>На третью часть проигрыша кружатся.</a:t>
            </a:r>
          </a:p>
          <a:p>
            <a:r>
              <a:rPr lang="ru-RU" dirty="0"/>
              <a:t>На музыку дождя взрослый говорит: «Дождик пошёл», открывает зонтик и прячется под него вместе с ребёнком.</a:t>
            </a:r>
          </a:p>
        </p:txBody>
      </p:sp>
      <p:pic>
        <p:nvPicPr>
          <p:cNvPr id="12" name="Солнышко и дождик, песня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4168" y="2282754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Neizvesten_-_Igra_Solnyshko_i_dozhdikpliu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61433" y="2282754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42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4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90093" y="404664"/>
            <a:ext cx="6805068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Музыкальная игра на ускорение</a:t>
            </a:r>
            <a:endParaRPr lang="ru-RU" sz="2400" b="1" cap="all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6" y="1700808"/>
            <a:ext cx="8730600" cy="6082951"/>
          </a:xfrm>
          <a:prstGeom prst="rect">
            <a:avLst/>
          </a:prstGeom>
        </p:spPr>
      </p:pic>
      <p:pic>
        <p:nvPicPr>
          <p:cNvPr id="12" name="Детская игра - Самолет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4856" y="1396008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1" y="2132856"/>
            <a:ext cx="561662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 свидания! </a:t>
            </a:r>
          </a:p>
        </p:txBody>
      </p:sp>
    </p:spTree>
    <p:extLst>
      <p:ext uri="{BB962C8B-B14F-4D97-AF65-F5344CB8AC3E}">
        <p14:creationId xmlns:p14="http://schemas.microsoft.com/office/powerpoint/2010/main" val="416123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13506</TotalTime>
  <Words>303</Words>
  <Application>Microsoft Office PowerPoint</Application>
  <PresentationFormat>Экран (4:3)</PresentationFormat>
  <Paragraphs>51</Paragraphs>
  <Slides>7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NewsPrint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Dom17</cp:lastModifiedBy>
  <cp:revision>212</cp:revision>
  <dcterms:created xsi:type="dcterms:W3CDTF">2017-09-25T05:51:55Z</dcterms:created>
  <dcterms:modified xsi:type="dcterms:W3CDTF">2024-10-23T03:46:53Z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