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328" r:id="rId4"/>
    <p:sldId id="330" r:id="rId5"/>
    <p:sldId id="329" r:id="rId6"/>
    <p:sldId id="331" r:id="rId7"/>
    <p:sldId id="326" r:id="rId8"/>
    <p:sldId id="322" r:id="rId9"/>
    <p:sldId id="311" r:id="rId10"/>
    <p:sldId id="319" r:id="rId11"/>
    <p:sldId id="31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518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C7E2-3B64-48A1-97E7-457FB77F2C29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8E8B-0367-4031-ADF0-2450EB48C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548680"/>
            <a:ext cx="7236675" cy="35283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 (с </a:t>
            </a: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21 по 27 </a:t>
            </a: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2024 г.)</a:t>
            </a:r>
            <a:b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(4 - 5 лет)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дождик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589240"/>
            <a:ext cx="5472608" cy="67285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3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9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поиграем в игру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 и дождик»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(для игры понадобится зонтик)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71600" y="2924944"/>
            <a:ext cx="7416824" cy="38450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светит солнце, можно гулять, бегать, играт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ь. А когда идёт дождь – приходится оставаться дома. Давай поиграем.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 светит» – ходим по залу, танцуем.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«Дождик пошёл» – прячемся под зонтик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повторяется 2 – 3 раза.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gra_progulka_i_dozhd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8891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182" y="2708920"/>
            <a:ext cx="8229600" cy="11521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866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523" y="1628800"/>
            <a:ext cx="6667674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0" y="1412776"/>
            <a:ext cx="7488832" cy="49294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утро! Скажи, пожалуйста, сегодня в нашем зале солнечное или пасмурное утро? Правильно, слышится шум дождя. Он играет свою музыку каплями. Попробуем и мы с тобой повторить эту музыку с помощью ладошек и ножек.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тропинке дождь бежит,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Топ-топ-топ-топ.                      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(топаем ногами)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Дождь по камешкам стучит: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Кап-кап-кап-кап.                      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(хлопаем в ладошки)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hum_dozhd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0324" y="54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дождя на земле остаются лужи. Вот и у нас здесь большая лужа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(покажите рукой на центр комнаты).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Попробуем её обойти? Но сначала обуем сапожки на правую ножку, на левую ножку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(выставляем сначала правую, потом левую ногу на пятку).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Игра «Лужа»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иду, я иду, поднимая ножки,        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(ходьба с высоким подниманием колена)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на ногах красные сапожки.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Высоко, высоко поднимаю ножки,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на ногах красные сапожки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Ой-ой-ой!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Ой-ой-ой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Лужа-то какая!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(прикладываем ладошки к щёчкам-удивляемся)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Ой-ой-ой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Ой-ой-ой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Лужа-то большая!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Высоко, высоко, высоко подпрыгну!    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(прыжки на двух ногах)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боюсь, не боюсь, лужу перепрыгну!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Прыг!                                                        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(прыжок в круг)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сенние игралочки - Игра Луж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20331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109" y="411621"/>
            <a:ext cx="8229600" cy="106390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с тобой послушаем две пьесы. Как ты думаешь, что под них можно делать?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655" y="173073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Стуколка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(украинская народная мелодия)</a:t>
            </a:r>
          </a:p>
          <a:p>
            <a:pPr marL="0" indent="0">
              <a:buNone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правильно ответил: под марш нужно ходить, а под плясовую – плясать. Послушай ещё раз плясовую мелодию и скажи, какая эта музыка по характеру? Правильно, весёлая. А ещё какая?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(Радостная, задорная, быстрая.)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7 Стукол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3592" y="3429000"/>
            <a:ext cx="487363" cy="487363"/>
          </a:xfrm>
          <a:prstGeom prst="rect">
            <a:avLst/>
          </a:prstGeom>
        </p:spPr>
      </p:pic>
      <p:pic>
        <p:nvPicPr>
          <p:cNvPr id="5" name="15 Марш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3593" y="17784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ещё одну песенку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«Песня про дождик»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0738" y="2771003"/>
            <a:ext cx="3024336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песенка о грустном дождике или весёлом?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Детские песни — Песенка про дождик (www.lightaudi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0072" y="1536229"/>
            <a:ext cx="487363" cy="487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89040"/>
            <a:ext cx="2139727" cy="2797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0"/>
          <a:stretch/>
        </p:blipFill>
        <p:spPr>
          <a:xfrm>
            <a:off x="269071" y="2214094"/>
            <a:ext cx="3433564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84" y="476672"/>
            <a:ext cx="8229600" cy="178621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 осенью бывают разные: частые и мелкие, крупные и сильные. А теперь попробуй показать, как дождик начинается, как усиливается и заканчивается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(чтение стихотворения сопровождаем ритмичными ударами по ладошке).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27784" y="2564904"/>
            <a:ext cx="4038600" cy="3949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Капля раз, капля два,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медленно сперва.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потом, потом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потом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бегом, бегом, бегом.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капли поспевать,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Капля каплю догонять.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зонты свои раскрыли,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дождя себя укрыли.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6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продолжаем  учить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«Тише, тише, тишина»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420888"/>
            <a:ext cx="4248472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тише, тишина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пришла.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 песенку поёт,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землю слёзки льёт.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зонтики возьмём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дождём гулять пойдём.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Веселее, веселей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Дождик, капай, не жалей.</a:t>
            </a:r>
          </a:p>
        </p:txBody>
      </p:sp>
      <p:pic>
        <p:nvPicPr>
          <p:cNvPr id="4" name="06. Тише, тише, тишина.minu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020" y="1634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171" y="535418"/>
            <a:ext cx="8229600" cy="113373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повторим песенку про осень.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70" y="1702594"/>
            <a:ext cx="8501318" cy="4280128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желтый, листик желтый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дорожку упадет.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pPr marL="0" indent="0">
              <a:buNone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красавица,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Деткам очень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тучки дождик, дождик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ладошку упадет.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Припев.</a:t>
            </a:r>
          </a:p>
          <a:p>
            <a:endParaRPr lang="ru-RU" dirty="0"/>
          </a:p>
        </p:txBody>
      </p:sp>
      <p:pic>
        <p:nvPicPr>
          <p:cNvPr id="4" name="02. Осень в гости к нам идёт (-) Гомонова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354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530</Words>
  <Application>Microsoft Office PowerPoint</Application>
  <PresentationFormat>Экран (4:3)</PresentationFormat>
  <Paragraphs>72</Paragraphs>
  <Slides>11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  МБДОУ д/с № 5»Родничок»  комбинированного вида с. Сарыг-Сеп
Дистанционное обучение  8 неделя  (с 21 по 27 октября 2024 г.) Средняя группа (4 - 5 лет)  Тема: «Осенний дождик»</vt:lpstr>
      <vt:lpstr>Уважаемые родители! </vt:lpstr>
      <vt:lpstr>Презентация PowerPoint</vt:lpstr>
      <vt:lpstr>После дождя на земле остаются лужи. Вот и у нас здесь большая лужа (покажите рукой на центр комнаты). Попробуем её обойти? Но сначала обуем сапожки на правую ножку, на левую ножку (выставляем сначала правую, потом левую ногу на пятку).</vt:lpstr>
      <vt:lpstr>Сегодня мы с тобой послушаем две пьесы. Как ты думаешь, что под них можно делать?</vt:lpstr>
      <vt:lpstr>Послушай ещё одну песенку  «Песня про дождик»</vt:lpstr>
      <vt:lpstr>Дожди осенью бывают разные: частые и мелкие, крупные и сильные. А теперь попробуй показать, как дождик начинается, как усиливается и заканчивается (чтение стихотворения сопровождаем ритмичными ударами по ладошке).</vt:lpstr>
      <vt:lpstr>Сегодня мы продолжаем  учить песню  «Тише, тише, тишина»       </vt:lpstr>
      <vt:lpstr>А теперь повторим песенку про осень.  Осень в гости к нам идёт </vt:lpstr>
      <vt:lpstr>А теперь поиграем в игру  «Солнышко и дождик» (для игры понадобится зонтик)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190</cp:revision>
  <dcterms:created xsi:type="dcterms:W3CDTF">2017-09-25T05:51:55Z</dcterms:created>
  <dcterms:modified xsi:type="dcterms:W3CDTF">2024-10-20T05:56:25Z</dcterms:modified>
</cp:coreProperties>
</file>