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525000" cy="715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2071670" y="571480"/>
            <a:ext cx="692948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Муниципальное бюджетное образовательное учреждение детский сад № 5 «Родничок» комбинированного вида с. Сарыг-Сеп 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endParaRPr lang="ru-RU" sz="1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143240" y="2285992"/>
            <a:ext cx="5643602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</a:t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IV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неделя (21-27 октября 2024г.)</a:t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средняя </a:t>
            </a:r>
            <a:r>
              <a:rPr lang="ru-RU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группа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Физическая культура</a:t>
            </a:r>
          </a:p>
          <a:p>
            <a:pPr algn="ctr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Подготовил:</a:t>
            </a:r>
          </a:p>
          <a:p>
            <a:pPr algn="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руководитель физического воспитания</a:t>
            </a:r>
          </a:p>
          <a:p>
            <a:pPr algn="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Серен Рада Ооржаковна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95275"/>
            <a:ext cx="9525000" cy="715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2714612" y="1428737"/>
            <a:ext cx="6215106" cy="30718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пожалуйста, фотографии.</a:t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</a:t>
            </a:r>
            <a:r>
              <a:rPr lang="ru-RU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 smtClean="0">
              <a:solidFill>
                <a:srgbClr val="002060"/>
              </a:solidFill>
            </a:endParaRPr>
          </a:p>
          <a:p>
            <a:pPr algn="ctr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95275"/>
            <a:ext cx="9525000" cy="715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2714612" y="2357429"/>
            <a:ext cx="6215106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И.п. Стоя, ноги вместе. Поднимаем руки вверх и в сторону. Выполняем 8-10 раз.</a:t>
            </a:r>
          </a:p>
          <a:p>
            <a:pPr algn="ctr"/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 smtClean="0">
              <a:solidFill>
                <a:srgbClr val="002060"/>
              </a:solidFill>
            </a:endParaRPr>
          </a:p>
          <a:p>
            <a:pPr algn="ctr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C:\Users\ДОУ №5\Downloads\f68f62a88b1a78d1be455745bc350bf4.jpg"/>
          <p:cNvPicPr/>
          <p:nvPr/>
        </p:nvPicPr>
        <p:blipFill>
          <a:blip r:embed="rId3"/>
          <a:srcRect l="12798" t="20130" r="74385" b="53306"/>
          <a:stretch>
            <a:fillRect/>
          </a:stretch>
        </p:blipFill>
        <p:spPr bwMode="auto">
          <a:xfrm>
            <a:off x="2857488" y="285728"/>
            <a:ext cx="2143140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ДОУ №5\Downloads\f68f62a88b1a78d1be455745bc350bf4.jpg"/>
          <p:cNvPicPr/>
          <p:nvPr/>
        </p:nvPicPr>
        <p:blipFill>
          <a:blip r:embed="rId3"/>
          <a:srcRect l="26212" t="25797" r="52130" b="53306"/>
          <a:stretch>
            <a:fillRect/>
          </a:stretch>
        </p:blipFill>
        <p:spPr bwMode="auto">
          <a:xfrm>
            <a:off x="5672116" y="4143380"/>
            <a:ext cx="3471884" cy="2138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95275"/>
            <a:ext cx="9525000" cy="715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5143504" y="1428737"/>
            <a:ext cx="4214842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И.п. Стоя, ноги вместе. Наклоны вперёд. Выполняем 8-10 раз.</a:t>
            </a:r>
          </a:p>
          <a:p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И.п. Наклоны  в стороны Выполняем 8-10 раз</a:t>
            </a: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 smtClean="0">
              <a:solidFill>
                <a:srgbClr val="002060"/>
              </a:solidFill>
            </a:endParaRPr>
          </a:p>
          <a:p>
            <a:pPr algn="ctr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 descr="C:\Users\ДОУ №5\Downloads\f68f62a88b1a78d1be455745bc350bf4.jpg"/>
          <p:cNvPicPr/>
          <p:nvPr/>
        </p:nvPicPr>
        <p:blipFill>
          <a:blip r:embed="rId3"/>
          <a:srcRect l="32775" t="60917" r="50726" b="11688"/>
          <a:stretch>
            <a:fillRect/>
          </a:stretch>
        </p:blipFill>
        <p:spPr bwMode="auto">
          <a:xfrm>
            <a:off x="3214678" y="642918"/>
            <a:ext cx="1785950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C:\Users\ДОУ №5\Downloads\f68f62a88b1a78d1be455745bc350bf4.jpg"/>
          <p:cNvPicPr/>
          <p:nvPr/>
        </p:nvPicPr>
        <p:blipFill>
          <a:blip r:embed="rId3"/>
          <a:srcRect l="11877" t="59822" r="68875" b="13149"/>
          <a:stretch>
            <a:fillRect/>
          </a:stretch>
        </p:blipFill>
        <p:spPr bwMode="auto">
          <a:xfrm>
            <a:off x="5715008" y="3929066"/>
            <a:ext cx="1881196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95275"/>
            <a:ext cx="9525000" cy="715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5143504" y="1428737"/>
            <a:ext cx="4214842" cy="3077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И.п. Стоя, ноги вместе. Круговые движения, согнуть руками вперёд, назад. Выполняем 8-10 раз.</a:t>
            </a:r>
          </a:p>
          <a:p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И.п. Стойка, ноги вместе. Приседаем. Выполняем 8-10 раз</a:t>
            </a: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 smtClean="0">
              <a:solidFill>
                <a:srgbClr val="002060"/>
              </a:solidFill>
            </a:endParaRPr>
          </a:p>
          <a:p>
            <a:pPr algn="ctr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C:\Users\ДОУ №5\Downloads\f68f62a88b1a78d1be455745bc350bf4.jpg"/>
          <p:cNvPicPr/>
          <p:nvPr/>
        </p:nvPicPr>
        <p:blipFill>
          <a:blip r:embed="rId3"/>
          <a:srcRect l="64102" t="21682" r="15568" b="55579"/>
          <a:stretch>
            <a:fillRect/>
          </a:stretch>
        </p:blipFill>
        <p:spPr bwMode="auto">
          <a:xfrm>
            <a:off x="2714612" y="1000108"/>
            <a:ext cx="2071702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C:\Users\ДОУ №5\Downloads\f68f62a88b1a78d1be455745bc350bf4.jpg"/>
          <p:cNvPicPr/>
          <p:nvPr/>
        </p:nvPicPr>
        <p:blipFill>
          <a:blip r:embed="rId3"/>
          <a:srcRect l="67227" t="59693" r="14748" b="10168"/>
          <a:stretch>
            <a:fillRect/>
          </a:stretch>
        </p:blipFill>
        <p:spPr bwMode="auto">
          <a:xfrm>
            <a:off x="5500694" y="3786190"/>
            <a:ext cx="2357454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95275"/>
            <a:ext cx="9525000" cy="715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2714612" y="1857363"/>
            <a:ext cx="6215106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4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br>
              <a:rPr lang="ru-RU" sz="4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dirty="0" smtClean="0">
              <a:solidFill>
                <a:srgbClr val="002060"/>
              </a:solidFill>
            </a:endParaRPr>
          </a:p>
          <a:p>
            <a:pPr algn="ctr"/>
            <a:endParaRPr lang="ru-RU" sz="4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99</Words>
  <PresentationFormat>Экран (4:3)</PresentationFormat>
  <Paragraphs>24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ДОУ №5</dc:creator>
  <cp:lastModifiedBy>Пользователь Windows</cp:lastModifiedBy>
  <cp:revision>6</cp:revision>
  <dcterms:created xsi:type="dcterms:W3CDTF">2024-01-30T06:48:23Z</dcterms:created>
  <dcterms:modified xsi:type="dcterms:W3CDTF">2024-09-04T14:19:45Z</dcterms:modified>
</cp:coreProperties>
</file>