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7" r:id="rId4"/>
    <p:sldId id="259" r:id="rId5"/>
    <p:sldId id="257" r:id="rId6"/>
    <p:sldId id="265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331640" y="505123"/>
            <a:ext cx="6696744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МБДОУ д/с №5 «Родничок»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неделя </a:t>
            </a: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(с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21 по 27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октября 2024г</a:t>
            </a: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b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Средняя группа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 минут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Игрушки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Воспитатели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Салчак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С.С.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Кундуу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Б.Р.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Кужугет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К.К.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0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403648" y="1196752"/>
            <a:ext cx="68407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Уважаемые родители!</a:t>
            </a:r>
          </a:p>
          <a:p>
            <a:pPr algn="ctr"/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Во время деятельности с ребенком, </a:t>
            </a: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</a:t>
            </a: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или лично воспитателю.</a:t>
            </a:r>
          </a:p>
        </p:txBody>
      </p:sp>
    </p:spTree>
    <p:extLst>
      <p:ext uri="{BB962C8B-B14F-4D97-AF65-F5344CB8AC3E}">
        <p14:creationId xmlns:p14="http://schemas.microsoft.com/office/powerpoint/2010/main" val="68425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915" y="-30694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6655" y="465548"/>
            <a:ext cx="8424936" cy="5865515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“Загадки и отгадки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 хорошая 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игрушка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Буду девочкам подружкой.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могу сидеть в коляске,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Закрывать умею глазки. 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(Кукла.)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Красный, синий, яркий, круглый,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красивый и упругий.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Прыгает, несется вскачь,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Отгадай, что это? 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(Мяч.)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Ростом разные подружки,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похожи друг на дружку.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они живут друг в дружке,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всего одна 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игрушка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(Матрешка.)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На одной ноге кружится,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Беззаботна, весела,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пестрой юбке танцовщица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Музыкальная.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Юла)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Зверь забавный сшит из плюша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и лапы, есть и уши.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Меду дай ему немного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устрой ему берлогу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Медведь)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Двери, окна, но не дом.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сиденья даже в нём.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Фары светят, как глаза,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четыре колеса.</a:t>
            </a:r>
          </a:p>
          <a:p>
            <a:pPr marL="0" indent="0">
              <a:buNone/>
            </a:pP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(Машина)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Влево- вправо, влево- вправо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Весело качается,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Влево- вправо, влево - вправо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пол не роняется</a:t>
            </a:r>
          </a:p>
          <a:p>
            <a:pPr marL="0" indent="0">
              <a:buNone/>
            </a:pP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(Неваляшка)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Picture 2" descr="C:\Users\PK\Desktop\Без названия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140968"/>
            <a:ext cx="5040560" cy="3354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4689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915" y="-30694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23242" y="974480"/>
            <a:ext cx="8297230" cy="3539430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 </a:t>
            </a:r>
            <a:r>
              <a:rPr lang="ru-RU" sz="32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«Назови ласково</a:t>
            </a:r>
            <a:r>
              <a:rPr lang="ru-RU" sz="32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игрушку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уменьшительно-ласкательной 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форме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3200" u="sng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кукла – куколка, машина – машинка, мяч – мячик, флаг – флажок, кот – котик, погремушка –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погремушечка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матрешка –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матрешечка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барабан – барабанчик.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ttps://nsportal.ru/sites/default/files/2020/10/11/les-priroda-osen-listva-reka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01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64759" y="548680"/>
            <a:ext cx="763284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Лепка «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Моя любимая игрушка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Предложить ребенку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пластилина свою любимую игрушку.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Для этого нам понадобится: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пластилин, доска для лепки, стек, салфетки и хорошее настроение.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050" name="Picture 2" descr="C:\Users\PK\Desktop\detsad-145487-1437929835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311" b="15466"/>
          <a:stretch/>
        </p:blipFill>
        <p:spPr bwMode="auto">
          <a:xfrm>
            <a:off x="967846" y="2780928"/>
            <a:ext cx="7194059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65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23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PK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09302"/>
            <a:ext cx="8064896" cy="6072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241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6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50933" y="583520"/>
            <a:ext cx="784887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Нарисуем вместе с ребенком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неваляшку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 понадобятся: листок бумаги, восковые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мелки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веселое настроение.</a:t>
            </a:r>
          </a:p>
        </p:txBody>
      </p:sp>
      <p:pic>
        <p:nvPicPr>
          <p:cNvPr id="4098" name="Picture 2" descr="C:\Users\PK\Desktop\Без названия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5" y="2060848"/>
            <a:ext cx="5279351" cy="3785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422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788840" y="2348880"/>
            <a:ext cx="50611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</a:p>
          <a:p>
            <a:pPr algn="ctr"/>
            <a:r>
              <a:rPr lang="ru-RU" sz="4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057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99</Words>
  <Application>Microsoft Office PowerPoint</Application>
  <PresentationFormat>Экран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PK</dc:creator>
  <cp:lastModifiedBy>PK</cp:lastModifiedBy>
  <cp:revision>31</cp:revision>
  <dcterms:created xsi:type="dcterms:W3CDTF">2022-01-31T03:51:45Z</dcterms:created>
  <dcterms:modified xsi:type="dcterms:W3CDTF">2024-10-17T09:22:31Z</dcterms:modified>
</cp:coreProperties>
</file>