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93" r:id="rId2"/>
    <p:sldId id="294" r:id="rId3"/>
    <p:sldId id="526" r:id="rId4"/>
    <p:sldId id="524" r:id="rId5"/>
    <p:sldId id="527" r:id="rId6"/>
    <p:sldId id="528" r:id="rId7"/>
    <p:sldId id="532" r:id="rId8"/>
    <p:sldId id="525" r:id="rId9"/>
    <p:sldId id="531" r:id="rId10"/>
    <p:sldId id="533" r:id="rId11"/>
    <p:sldId id="550" r:id="rId12"/>
    <p:sldId id="557" r:id="rId13"/>
    <p:sldId id="551" r:id="rId14"/>
    <p:sldId id="552" r:id="rId15"/>
    <p:sldId id="553" r:id="rId16"/>
    <p:sldId id="536" r:id="rId17"/>
    <p:sldId id="544" r:id="rId18"/>
    <p:sldId id="546" r:id="rId19"/>
    <p:sldId id="480" r:id="rId20"/>
    <p:sldId id="467" r:id="rId21"/>
    <p:sldId id="468" r:id="rId22"/>
    <p:sldId id="478" r:id="rId23"/>
    <p:sldId id="473" r:id="rId24"/>
    <p:sldId id="476" r:id="rId25"/>
    <p:sldId id="479" r:id="rId26"/>
    <p:sldId id="481" r:id="rId27"/>
    <p:sldId id="482" r:id="rId28"/>
    <p:sldId id="484" r:id="rId29"/>
    <p:sldId id="477" r:id="rId30"/>
    <p:sldId id="471" r:id="rId31"/>
    <p:sldId id="485" r:id="rId32"/>
    <p:sldId id="507" r:id="rId33"/>
    <p:sldId id="508" r:id="rId34"/>
    <p:sldId id="511" r:id="rId35"/>
    <p:sldId id="514" r:id="rId36"/>
    <p:sldId id="512" r:id="rId37"/>
    <p:sldId id="515" r:id="rId38"/>
    <p:sldId id="410" r:id="rId39"/>
    <p:sldId id="516" r:id="rId40"/>
    <p:sldId id="517" r:id="rId41"/>
    <p:sldId id="518" r:id="rId42"/>
    <p:sldId id="520" r:id="rId43"/>
    <p:sldId id="519" r:id="rId44"/>
    <p:sldId id="521" r:id="rId45"/>
    <p:sldId id="522" r:id="rId46"/>
    <p:sldId id="523" r:id="rId47"/>
    <p:sldId id="445" r:id="rId48"/>
    <p:sldId id="446" r:id="rId49"/>
    <p:sldId id="448" r:id="rId50"/>
    <p:sldId id="452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904EC-04E0-425F-906C-B0F379CAA395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915E-0929-4225-8B80-C6C570FD5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04055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МБДОУ д/с №5 «Родничок»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комбинированного вида с. Сарыг-Сеп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Дистанционное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неделя (с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27 октября) 2024г.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Старшая группа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длительность занятия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25 минут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8064896" cy="1008112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400" b="1" dirty="0" smtClean="0"/>
          </a:p>
          <a:p>
            <a:pPr algn="r"/>
            <a:endParaRPr lang="ru-RU" sz="2400" b="1" dirty="0"/>
          </a:p>
          <a:p>
            <a:pPr algn="r"/>
            <a:endParaRPr lang="ru-RU" sz="2400" b="1" dirty="0" smtClean="0"/>
          </a:p>
          <a:p>
            <a:pPr algn="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Милёхина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400" dirty="0"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99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ownloads\Животные для през\6302ca75289882947892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Роспись дымковской игрушки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Админ\Downloads\Животные для през\a955f911-fbf7-5680-9cf8-57e392b7b6eb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42745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Админ\Downloads\Животные для през\Slide11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6" y="260648"/>
            <a:ext cx="8470096" cy="6352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Админ\Downloads\Животные для през\im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479" y="242646"/>
            <a:ext cx="8472940" cy="6354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Админ\Downloads\Животные для през\img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85" y="260648"/>
            <a:ext cx="8448939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Админ\Downloads\Животные для през\1674468825_gas-kvas-com-p-uzor-na-plate-risunok-dlya-detei-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86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Узоры дымковской росписи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Админ\Downloads\Животные для през\Slide9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424" y="1103605"/>
            <a:ext cx="7156975" cy="5367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Админ\Downloads\Животные для през\8a57d8ad3a13ceda0b3e9a34a17acf771be5abc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5" name="Picture 2" descr="C:\Users\Админ\Downloads\Животные для през\8a57d8ad3a13ceda0b3e9a34a17acf771be5ab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481" y="260647"/>
            <a:ext cx="8366983" cy="6275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Админ\Downloads\Животные для през\a94f5a43a0a722ed1eb25f4937044cc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823784" cy="5117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Ознакомление с окружающим миром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«Домашние животные» </a:t>
            </a:r>
            <a:endParaRPr lang="ru-RU" sz="3600" dirty="0"/>
          </a:p>
        </p:txBody>
      </p:sp>
      <p:pic>
        <p:nvPicPr>
          <p:cNvPr id="188418" name="Picture 2" descr="C:\Users\Админ\Downloads\Животные для през\5ed89f5645a7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490" y="1600200"/>
            <a:ext cx="696302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деятельности с ребёнком сделайте, 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3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6130" name="Picture 2" descr="C:\Users\Админ\Downloads\Животные для през\6c43242fcae9b37f9eddcaa8c2dd1259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359" y="239510"/>
            <a:ext cx="8285101" cy="621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7154" name="Picture 2" descr="C:\Users\Админ\Downloads\Животные для през\5dd9ebe1cf7ccd97217f981807ce5bf3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20946" cy="6390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6370" name="Picture 2" descr="C:\Users\Админ\Downloads\Животные для през\1a8c37e5582f7f4f66b5994181051445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46" y="237376"/>
            <a:ext cx="8479968" cy="635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2274" name="Picture 2" descr="C:\Users\Админ\Downloads\Животные для през\a065924ae606af77930ca0257081fe6a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5918"/>
            <a:ext cx="8345900" cy="625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22" name="Picture 2" descr="C:\Users\Админ\Downloads\Животные для през\cdd857396eaeede2b1cdf047bde6033d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73135" cy="642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7394" name="Picture 2" descr="C:\Users\Админ\Downloads\Животные для през\1e58ebc9f878b16283bad7691f29bf65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88" y="258515"/>
            <a:ext cx="8451783" cy="6338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1250" name="Picture 2" descr="C:\Users\Админ\Downloads\Животные для през\5494288b979b26c1950f5653e568b1f4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23" y="260648"/>
            <a:ext cx="8537922" cy="6403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8178" name="Picture 2" descr="C:\Users\Админ\Downloads\Животные для през\52bd2435d7d3c7db2788f429fbdcf349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 descr="C:\Users\Админ\Downloads\Животные для през\2b9d49d0f4be16dbe25e16cad06aed41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87" y="404664"/>
            <a:ext cx="816090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5346" name="Picture 2" descr="C:\Users\Админ\Downloads\Животные для през\eb7af3ba593444fdba5d57654dfc97eb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33106" cy="6249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Развитие речи.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Весёлые рассказы Н.Носова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ownloads\Животные для през\6302ca74831ef975491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816757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0226" name="Picture 2" descr="C:\Users\Админ\Downloads\Животные для през\6764ee4487ce3c9e1fd0071e4ffba319-72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560" y="260648"/>
            <a:ext cx="8369904" cy="6277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0466" name="Picture 2" descr="C:\Users\Админ\Downloads\Животные для през\01d68a8e75e5155e9d44617484cc6d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00676"/>
            <a:ext cx="6793517" cy="5287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Лепка «Моя семья»</a:t>
            </a:r>
            <a:endParaRPr lang="ru-RU" sz="4000" dirty="0">
              <a:solidFill>
                <a:srgbClr val="00B05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9922" name="Picture 2" descr="C:\Users\Админ\Downloads\Животные для през\gas-kvas-com-p-podelki-iz-plastilina-moya-semya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087" y="1600200"/>
            <a:ext cx="618582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"Портрет моей семьи"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развивать навыки работы с пластилином, используя приём размазывания.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передавать в образе характерные особенности - овал лица, цвет волос, глаз, губ.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всегда привлекает детей.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интересна вдвойне, ведь ребенок и не представляет, что пластилином можно рисовать!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Семья сильна, когда над ней крыша одна.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874" name="Picture 2" descr="C:\Users\Админ\Downloads\Животные для през\gas-kvas-com-p-podelki-iz-plastilina-moya-semya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53564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Вся семья вместе, так и душа на месте.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0946" name="Picture 2" descr="C:\Users\Админ\Downloads\Животные для през\hello_html_m297680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104017" cy="4141646"/>
          </a:xfrm>
          <a:prstGeom prst="rect">
            <a:avLst/>
          </a:prstGeom>
          <a:noFill/>
        </p:spPr>
      </p:pic>
      <p:pic>
        <p:nvPicPr>
          <p:cNvPr id="210947" name="Picture 3" descr="C:\Users\Админ\Downloads\Животные для през\gas-kvas-com-p-podelki-iz-plastilina-moya-semya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79" y="1916832"/>
            <a:ext cx="5593975" cy="418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Мама, папа, я – дружная семья!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дмин\Downloads\Животные для през\1676938536_gas-kvas-com-p-risunok-ili-podelka-na-temu-moya-semya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400" y="1245488"/>
            <a:ext cx="7228984" cy="5421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Молодец!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11970" name="Picture 2" descr="C:\Users\Админ\Downloads\Животные для през\lepk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Математика в старшей группе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kids-learning-math-clipart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930170" cy="50236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учить понимать отношения рядом стоящих чисел в пределах 10, закреплять счет в пределах 10, умение находить предыдущие и последующие числа.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умения запоминать и удерживать в памяти несколько предметов, формировать умение следовать образцу, развивать мелкую моторику руки.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Закреплять умение осуществлять зрительно-мысленный анализ способа расположения фигур.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игры заключаются в том, чтобы в любой строке  выделить очередность расположения предметов и найти ошибку. Эта игра прекрасно развивает логику.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Материалы: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раздаточный – пеналы с набором цифр и геометрических фигур, таблицы для индивидуального выполнения. </a:t>
            </a:r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дмин\Downloads\Животные для през\55d0b91c_0627_11ef_a7a2_00155d08020a_935de5ef_096b_11ef_a7a2_00155d08020a.resiz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7617"/>
            <a:ext cx="4840295" cy="6299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 «Назови соседей»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Закрепить знания цифр. Развивать наблюдательность, внимание.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Формировать умение узнавать и называть числа. Правильно заполнять пропуски в числовом ряду. Учить восстанавливать ряд чисел в прямом и обратном порядке. Развивать память, речь. Активизация словаря : 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«между».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 «Назови соседей»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Ягодка\Desktop\dc6b2ec7ea14a436e29b87b0a0af3d84-300x225.jpg"/>
          <p:cNvPicPr>
            <a:picLocks noGrp="1"/>
          </p:cNvPicPr>
          <p:nvPr>
            <p:ph idx="1"/>
          </p:nvPr>
        </p:nvPicPr>
        <p:blipFill>
          <a:blip r:embed="rId2" cstate="print">
            <a:lum contrast="10000"/>
          </a:blip>
          <a:srcRect r="64331" b="345"/>
          <a:stretch>
            <a:fillRect/>
          </a:stretch>
        </p:blipFill>
        <p:spPr bwMode="auto">
          <a:xfrm>
            <a:off x="467544" y="1844824"/>
            <a:ext cx="3672408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Содержимое 3" descr="C:\Users\Ягодка\Desktop\dc6b2ec7ea14a436e29b87b0a0af3d84-300x225.jpg"/>
          <p:cNvPicPr>
            <a:picLocks noGrp="1"/>
          </p:cNvPicPr>
          <p:nvPr/>
        </p:nvPicPr>
        <p:blipFill>
          <a:blip r:embed="rId2" cstate="print">
            <a:lum contrast="10000"/>
          </a:blip>
          <a:srcRect l="32821" r="33212" b="345"/>
          <a:stretch>
            <a:fillRect/>
          </a:stretch>
        </p:blipFill>
        <p:spPr bwMode="auto">
          <a:xfrm>
            <a:off x="4716016" y="1844824"/>
            <a:ext cx="4104456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 «Назови соседей»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Ягодка\Desktop\dc6b2ec7ea14a436e29b87b0a0af3d84-300x225.jpg"/>
          <p:cNvPicPr>
            <a:picLocks noGrp="1"/>
          </p:cNvPicPr>
          <p:nvPr>
            <p:ph idx="1"/>
          </p:nvPr>
        </p:nvPicPr>
        <p:blipFill>
          <a:blip r:embed="rId2" cstate="print">
            <a:lum contrast="10000"/>
          </a:blip>
          <a:srcRect l="64781" b="345"/>
          <a:stretch>
            <a:fillRect/>
          </a:stretch>
        </p:blipFill>
        <p:spPr bwMode="auto">
          <a:xfrm>
            <a:off x="2843808" y="1556792"/>
            <a:ext cx="3888432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 «Назови число, стоящее между числами…»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:\Авторская школа\ЗАНЯТИЕ\2.-математические.jpg\1 (2).jpg"/>
          <p:cNvPicPr>
            <a:picLocks noGrp="1"/>
          </p:cNvPicPr>
          <p:nvPr>
            <p:ph idx="1"/>
          </p:nvPr>
        </p:nvPicPr>
        <p:blipFill>
          <a:blip r:embed="rId2" cstate="print"/>
          <a:srcRect r="26" b="15"/>
          <a:stretch>
            <a:fillRect/>
          </a:stretch>
        </p:blipFill>
        <p:spPr bwMode="auto">
          <a:xfrm>
            <a:off x="1145370" y="1600200"/>
            <a:ext cx="68532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«Выложи фигуры по памяти»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:\Авторская школа\ЗАНЯТИЕ\1.-Печать.jpg\1 (3).jpg"/>
          <p:cNvPicPr>
            <a:picLocks noGrp="1"/>
          </p:cNvPicPr>
          <p:nvPr>
            <p:ph idx="1"/>
          </p:nvPr>
        </p:nvPicPr>
        <p:blipFill>
          <a:blip r:embed="rId2" cstate="print"/>
          <a:srcRect b="41"/>
          <a:stretch>
            <a:fillRect/>
          </a:stretch>
        </p:blipFill>
        <p:spPr bwMode="auto">
          <a:xfrm>
            <a:off x="323528" y="2492896"/>
            <a:ext cx="4000436" cy="3633267"/>
          </a:xfrm>
          <a:prstGeom prst="rect">
            <a:avLst/>
          </a:prstGeom>
          <a:noFill/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9992" y="2636912"/>
            <a:ext cx="43204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«Выложи фигуры по памяти»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b="40"/>
          <a:stretch>
            <a:fillRect/>
          </a:stretch>
        </p:blipFill>
        <p:spPr bwMode="auto">
          <a:xfrm>
            <a:off x="1475656" y="1340768"/>
            <a:ext cx="648071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 «Найди ошибки»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15" y="1600200"/>
            <a:ext cx="781976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Математические игры для детей старшей группы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0530" name="Picture 2" descr="C:\Users\Админ\Downloads\Животные для през\9a0f6f3871408f1be7d03fd58f0946a33d9695f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059629" cy="5294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Кто в каком домике живёт?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1554" name="Picture 2" descr="C:\Users\Админ\Downloads\Животные для през\99e752a3b2a8c501d0d07cfcd8936fd8982e7d3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840761" cy="5130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 «Четвёртый лишний»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02" name="Picture 2" descr="C:\Users\Админ\Downloads\Животные для през\2db1696b1bb92226893aea1980b4f632317f8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984776" cy="5238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\Downloads\Животные для през\6302ca74bb4da5497277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6" y="260648"/>
            <a:ext cx="8470096" cy="6352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9746" name="Picture 2" descr="C:\Users\Админ\Downloads\Животные для през\screen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26" y="229915"/>
            <a:ext cx="8448938" cy="6336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\Downloads\Животные для през\6302ca74d52b7138786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7110" cy="6267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\Downloads\Животные для през\6302ca750493c075509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48" y="255378"/>
            <a:ext cx="8455965" cy="6341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\Downloads\Животные для през\6302ca7513ea5434420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352" y="273380"/>
            <a:ext cx="8453120" cy="6339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\Downloads\Животные для през\6302ca750493c075509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53" y="219374"/>
            <a:ext cx="8407961" cy="6305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5325</TotalTime>
  <Words>216</Words>
  <Application>Microsoft Office PowerPoint</Application>
  <PresentationFormat>Экран (4:3)</PresentationFormat>
  <Paragraphs>42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МБДОУ д/с №5 «Родничок»  комбинированного вида с. Сарыг-Сеп  Дистанционное обучение   4 неделя (с 21 по 27 октября) 2024г. Старшая группа длительность занятия 25 минут   </vt:lpstr>
      <vt:lpstr>Слайд 2</vt:lpstr>
      <vt:lpstr>Развитие речи.  Весёлые рассказы Н.Носова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Роспись дымковской игрушки</vt:lpstr>
      <vt:lpstr>Слайд 12</vt:lpstr>
      <vt:lpstr>Слайд 13</vt:lpstr>
      <vt:lpstr>Слайд 14</vt:lpstr>
      <vt:lpstr>Слайд 15</vt:lpstr>
      <vt:lpstr>Узоры дымковской росписи</vt:lpstr>
      <vt:lpstr>Слайд 17</vt:lpstr>
      <vt:lpstr>Спасибо за внимание!</vt:lpstr>
      <vt:lpstr>Ознакомление с окружающим миром «Домашние животные»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</vt:lpstr>
      <vt:lpstr>Слайд 29</vt:lpstr>
      <vt:lpstr>Слайд 30</vt:lpstr>
      <vt:lpstr>Молодец!</vt:lpstr>
      <vt:lpstr>Лепка «Моя семья»</vt:lpstr>
      <vt:lpstr>Пластилинография  "Портрет моей семьи"</vt:lpstr>
      <vt:lpstr>Семья сильна, когда над ней крыша одна.</vt:lpstr>
      <vt:lpstr>Вся семья вместе, так и душа на месте.</vt:lpstr>
      <vt:lpstr>Мама, папа, я – дружная семья!</vt:lpstr>
      <vt:lpstr>Молодец!</vt:lpstr>
      <vt:lpstr>Математика в старшей группе</vt:lpstr>
      <vt:lpstr>Цель: Продолжать учить понимать отношения рядом стоящих чисел в пределах 10, закреплять счет в пределах 10, умение находить предыдущие и последующие числа.</vt:lpstr>
      <vt:lpstr>Игра «Назови соседей»</vt:lpstr>
      <vt:lpstr>Игра «Назови соседей»</vt:lpstr>
      <vt:lpstr>Игра «Назови соседей»</vt:lpstr>
      <vt:lpstr>Игра «Назови число, стоящее между числами…»</vt:lpstr>
      <vt:lpstr>Игра «Выложи фигуры по памяти»</vt:lpstr>
      <vt:lpstr>«Выложи фигуры по памяти»</vt:lpstr>
      <vt:lpstr>Игра «Найди ошибки»</vt:lpstr>
      <vt:lpstr>Математические игры для детей старшей группы</vt:lpstr>
      <vt:lpstr>Кто в каком домике живёт?</vt:lpstr>
      <vt:lpstr>Игра «Четвёртый лишний»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№5 «Родничок»  комбинированного вида с. Сарыг-Сеп  Дистанционное обучение  МЕСЯЦ 1 неделя (с ____ по ____ _______ 2024г.) ____________________________группа длительность занятия ___минут   </dc:title>
  <dc:creator>Ирина</dc:creator>
  <cp:lastModifiedBy>Windows User</cp:lastModifiedBy>
  <cp:revision>286</cp:revision>
  <dcterms:created xsi:type="dcterms:W3CDTF">2024-01-22T02:50:20Z</dcterms:created>
  <dcterms:modified xsi:type="dcterms:W3CDTF">2024-09-24T14:35:42Z</dcterms:modified>
</cp:coreProperties>
</file>