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2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548" autoAdjust="0"/>
  </p:normalViewPr>
  <p:slideViewPr>
    <p:cSldViewPr>
      <p:cViewPr varScale="1">
        <p:scale>
          <a:sx n="88" d="100"/>
          <a:sy n="88" d="100"/>
        </p:scale>
        <p:origin x="518" y="53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media" Target="../media/media5.mp3"/><Relationship Id="rId7" Type="http://schemas.openxmlformats.org/officeDocument/2006/relationships/image" Target="../media/image18.jp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0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200800" cy="381642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000" spc="-1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ru-RU" sz="2200" b="1" spc="-1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 № 5»Родничок» </a:t>
            </a:r>
            <a:br>
              <a:rPr lang="ru-RU" sz="2200" b="1" spc="-1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spc="-1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 с. Сарыг-Сеп</a:t>
            </a:r>
            <a:r>
              <a:rPr lang="ru-RU" sz="3100" spc="-1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3600" b="1" spc="-1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</a:t>
            </a:r>
            <a:r>
              <a:rPr lang="ru-RU" sz="3100" b="1" spc="-1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</a:t>
            </a:r>
            <a:br>
              <a:rPr lang="ru-RU" sz="3100" b="1" spc="-1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spc="-1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8 неделя  </a:t>
            </a:r>
            <a:r>
              <a:rPr lang="ru-RU" sz="3100" spc="-1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(с 21 по 27 октября 2024 г.)</a:t>
            </a:r>
            <a:br>
              <a:rPr lang="ru-RU" sz="3100" spc="-1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spc="-1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к школе группа </a:t>
            </a:r>
            <a:br>
              <a:rPr lang="ru-RU" sz="3100" b="1" spc="-1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spc="-1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(6 - 7 лет) </a:t>
            </a:r>
            <a:r>
              <a:rPr lang="ru-RU" sz="3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изображение животных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5301208"/>
            <a:ext cx="6480720" cy="76964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     </a:t>
            </a:r>
            <a:r>
              <a:rPr lang="ru-RU" sz="24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музыкальный руководитель Трегубова В.В.</a:t>
            </a:r>
          </a:p>
          <a:p>
            <a:pPr algn="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48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послушаем ещё одну песенку про очень симпатичного зверька – хомячка.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«Хомячок»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520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музыка передаёт образ хомячка?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 послушаем песенку ещё раз и будем подпевать припев. Его легко запомнить: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Хомячок, хомячок,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Добродушный толстячок.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nna_Suchkova_Vyazovova_Pesenka_pro_homyachka_muz_i_sl__(bober.ic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8" y="21702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564904"/>
            <a:ext cx="7392009" cy="32732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48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764704"/>
            <a:ext cx="5554960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916832"/>
            <a:ext cx="7143800" cy="3571900"/>
          </a:xfrm>
        </p:spPr>
        <p:txBody>
          <a:bodyPr/>
          <a:lstStyle/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деятельности с ребенком </a:t>
            </a: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сделайте, пожалуйста, фотографии. </a:t>
            </a: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 фотографии можно в группу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вайбер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лично вашему воспитателю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466" y="476672"/>
            <a:ext cx="8229600" cy="144016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поговорим о птицах и животных. Каких птиц ты знаешь? А каких зверей? А как называется место, где собраны разные животные? Правильно, это зоопарк.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Зоопарк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466" y="2276872"/>
            <a:ext cx="8568952" cy="470912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праздник у меня,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Весёлый день.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еду с папой в зоопарк –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мне не лень.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 львы, и тигры, и слоны,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 бегемот.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 обезьяны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моржы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 дикий кот.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приехали туда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разных стран,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есть пустыни, горы, тундра,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Океан.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Пускай зоопарк станет домом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всяких, для всяких зверей.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Пускай зоопарк будет чудом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взрослых и детей.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37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98178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Какие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животные упоминаются в этом стихотворении? Из каких мест их привезли в зоопарк? Перед тобой иллюстрации с изображением птиц и зверей. Какие тебе уже знакомы? Назови их.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1" r="7510"/>
          <a:stretch/>
        </p:blipFill>
        <p:spPr>
          <a:xfrm>
            <a:off x="266204" y="4107025"/>
            <a:ext cx="2721620" cy="25688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6" r="12880"/>
          <a:stretch/>
        </p:blipFill>
        <p:spPr>
          <a:xfrm>
            <a:off x="285532" y="1686829"/>
            <a:ext cx="2835480" cy="26653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r="21650"/>
          <a:stretch/>
        </p:blipFill>
        <p:spPr>
          <a:xfrm>
            <a:off x="3108735" y="1706099"/>
            <a:ext cx="2328489" cy="274330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5" r="19560"/>
          <a:stretch/>
        </p:blipFill>
        <p:spPr>
          <a:xfrm>
            <a:off x="2987824" y="4082958"/>
            <a:ext cx="2988365" cy="2573352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2" b="4151"/>
          <a:stretch/>
        </p:blipFill>
        <p:spPr>
          <a:xfrm>
            <a:off x="5944215" y="4069133"/>
            <a:ext cx="3079158" cy="26010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5626" b="7271"/>
          <a:stretch/>
        </p:blipFill>
        <p:spPr>
          <a:xfrm>
            <a:off x="5409637" y="1686828"/>
            <a:ext cx="3666574" cy="239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6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0" r="5721"/>
          <a:stretch/>
        </p:blipFill>
        <p:spPr>
          <a:xfrm>
            <a:off x="5004048" y="260648"/>
            <a:ext cx="3816424" cy="35017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79" y="260648"/>
            <a:ext cx="4552532" cy="31230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1" r="2481"/>
          <a:stretch/>
        </p:blipFill>
        <p:spPr>
          <a:xfrm>
            <a:off x="5071154" y="3780208"/>
            <a:ext cx="3728006" cy="2873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00"/>
          <a:stretch/>
        </p:blipFill>
        <p:spPr>
          <a:xfrm>
            <a:off x="451241" y="3284984"/>
            <a:ext cx="4619913" cy="336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98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 песню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«Зоопарк»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tudiya-delfin-zoopar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84637" y="1728278"/>
            <a:ext cx="487363" cy="487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4320480" cy="32403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79"/>
          <a:stretch/>
        </p:blipFill>
        <p:spPr>
          <a:xfrm>
            <a:off x="4644008" y="3284984"/>
            <a:ext cx="419012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3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1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91264" cy="13541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ты будешь слушать небольшие музыкальные пьесы, музыка которых характерна для этих зверей и животных. Слушай музыку внимательно, постарайся догадаться, о ком она.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«Птички»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ты думаешь, что это птички? Соответствует ли эта музыка образу подвижных, весёлых птичек?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«Зайчики»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изображает эта музыка? Какие движения удобно под неё выполнять? Какому зверьку она подходит?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33 Зайчик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9494" y="4509120"/>
            <a:ext cx="487363" cy="487363"/>
          </a:xfrm>
          <a:prstGeom prst="rect">
            <a:avLst/>
          </a:prstGeom>
        </p:spPr>
      </p:pic>
      <p:pic>
        <p:nvPicPr>
          <p:cNvPr id="5" name="Ладушки - Дорожка 70 _Птички_, муз. Т. Ломов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9493" y="2362173"/>
            <a:ext cx="487363" cy="487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00808"/>
            <a:ext cx="1900551" cy="16174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27" y="4148292"/>
            <a:ext cx="705909" cy="129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0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1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>
            <a:normAutofit/>
          </a:bodyPr>
          <a:lstStyle/>
          <a:p>
            <a:pPr algn="just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каком животном рассказывает эта музыка? Почему ты так думаешь?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«Лошадка»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эта музыка? О ком она? Почему ты так думаешь?</a:t>
            </a:r>
          </a:p>
          <a:p>
            <a:pPr marL="0" indent="0" algn="just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«Слон»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12 Лошад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11960" y="1988840"/>
            <a:ext cx="487363" cy="487363"/>
          </a:xfrm>
          <a:prstGeom prst="rect">
            <a:avLst/>
          </a:prstGeom>
        </p:spPr>
      </p:pic>
      <p:pic>
        <p:nvPicPr>
          <p:cNvPr id="5" name="kamil_sen-sans_-_slo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24597" y="4941168"/>
            <a:ext cx="487363" cy="487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25144"/>
            <a:ext cx="1942021" cy="19420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24904"/>
            <a:ext cx="3276781" cy="218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1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5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«Мишка»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можно сказать об этой музыке? Рисует ли она образ большого, неуклюжего, медлительного зверя?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4534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 тобой прослушали пять музыкальных характеристик – птичек, зайчиков, лошадки, слона и медведя. Подумай, кого ты хотел бы изобразить в движении? Подумал? А теперь изображай зверя или птицу.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А вы, уважаемые родители, попытайтесь угадать, кого изображает ваш ребёнок).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07 Миш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8" y="476672"/>
            <a:ext cx="487363" cy="487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7078"/>
            <a:ext cx="2381249" cy="158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9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3094</TotalTime>
  <Words>378</Words>
  <Application>Microsoft Office PowerPoint</Application>
  <PresentationFormat>Экран (4:3)</PresentationFormat>
  <Paragraphs>52</Paragraphs>
  <Slides>11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  МБДОУ д/с № 5»Родничок»  комбинированного вида с. Сарыг-Сеп
Дистанционное обучение  8 неделя  (с 21 по 27 октября 2024 г.) Подготовительная к школе группа  (6 - 7 лет)  Тема: «Музыкальное изображение животных »</vt:lpstr>
      <vt:lpstr>Уважаемые родители! </vt:lpstr>
      <vt:lpstr>Сегодня мы поговорим о птицах и животных. Каких птиц ты знаешь? А каких зверей? А как называется место, где собраны разные животные? Правильно, это зоопарк.                                                                                      Зоопарк</vt:lpstr>
      <vt:lpstr>Какие животные упоминаются в этом стихотворении? Из каких мест их привезли в зоопарк? Перед тобой иллюстрации с изображением птиц и зверей. Какие тебе уже знакомы? Назови их. </vt:lpstr>
      <vt:lpstr>Презентация PowerPoint</vt:lpstr>
      <vt:lpstr>Послушай песню  «Зоопарк»</vt:lpstr>
      <vt:lpstr>Сейчас ты будешь слушать небольшие музыкальные пьесы, музыка которых характерна для этих зверей и животных. Слушай музыку внимательно, постарайся догадаться, о ком она.</vt:lpstr>
      <vt:lpstr>О каком животном рассказывает эта музыка? Почему ты так думаешь?        </vt:lpstr>
      <vt:lpstr>«Мишка»   Что можно сказать об этой музыке? Рисует ли она образ большого, неуклюжего, медлительного зверя? </vt:lpstr>
      <vt:lpstr>Сегодня мы послушаем ещё одну песенку про очень симпатичного зверька – хомячка. «Хомячок»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asus</cp:lastModifiedBy>
  <cp:revision>169</cp:revision>
  <dcterms:created xsi:type="dcterms:W3CDTF">2017-09-25T05:51:55Z</dcterms:created>
  <dcterms:modified xsi:type="dcterms:W3CDTF">2024-10-20T14:02:17Z</dcterms:modified>
</cp:coreProperties>
</file>