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alibri"/>
              </a:rPr>
              <a:t>Тыва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Республиканың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Каа-Хем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кожууннуң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Сарыг-Сеп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суурунуң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муниципалдыг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бюджеттен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хандырылгалыг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школа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назыны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четпээн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чаштарга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каттыштырган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хевириниң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>
                <a:solidFill>
                  <a:srgbClr val="C00000"/>
                </a:solidFill>
                <a:latin typeface="Calibri"/>
              </a:rPr>
              <a:t>5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дугаар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«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Дамырак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»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аттыг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уруглар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сады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ru-RU" sz="3200" dirty="0" err="1">
                <a:solidFill>
                  <a:srgbClr val="FFC000"/>
                </a:solidFill>
              </a:rPr>
              <a:t>Ырактан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өөренир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арга</a:t>
            </a:r>
            <a:r>
              <a:rPr lang="ru-RU" sz="3200" dirty="0">
                <a:solidFill>
                  <a:srgbClr val="FFC000"/>
                </a:solidFill>
              </a:rPr>
              <a:t>-биле </a:t>
            </a:r>
            <a:r>
              <a:rPr lang="ru-RU" sz="3200" dirty="0" err="1">
                <a:solidFill>
                  <a:srgbClr val="FFC000"/>
                </a:solidFill>
              </a:rPr>
              <a:t>өөредилгениң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темазы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endParaRPr lang="ru-RU" sz="3200" dirty="0" smtClean="0">
              <a:solidFill>
                <a:srgbClr val="FFC000"/>
              </a:solidFill>
            </a:endParaRPr>
          </a:p>
          <a:p>
            <a:pPr marL="64008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</a:rPr>
              <a:t>Тыванын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байлаа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  <a:r>
              <a:rPr lang="ru-RU" sz="3200" smtClean="0">
                <a:solidFill>
                  <a:srgbClr val="002060"/>
                </a:solidFill>
              </a:rPr>
              <a:t>Хөмүр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даш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err="1">
                <a:solidFill>
                  <a:srgbClr val="0070C0"/>
                </a:solidFill>
              </a:rPr>
              <a:t>Ортумак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бөлүк</a:t>
            </a:r>
            <a:r>
              <a:rPr lang="ru-RU" dirty="0" smtClean="0">
                <a:solidFill>
                  <a:srgbClr val="0070C0"/>
                </a:solidFill>
              </a:rPr>
              <a:t> (4-5 </a:t>
            </a:r>
            <a:r>
              <a:rPr lang="ru-RU" dirty="0" err="1" smtClean="0">
                <a:solidFill>
                  <a:srgbClr val="0070C0"/>
                </a:solidFill>
              </a:rPr>
              <a:t>хар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Октябрь 21-ден октябрь </a:t>
            </a:r>
            <a:r>
              <a:rPr lang="ru-RU" dirty="0" smtClean="0">
                <a:solidFill>
                  <a:srgbClr val="0070C0"/>
                </a:solidFill>
              </a:rPr>
              <a:t>27</a:t>
            </a:r>
            <a:r>
              <a:rPr lang="kk-KZ" dirty="0" smtClean="0">
                <a:solidFill>
                  <a:srgbClr val="0070C0"/>
                </a:solidFill>
              </a:rPr>
              <a:t>-ге чедир</a:t>
            </a:r>
            <a:endParaRPr lang="kk-KZ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/>
              <a:t>Кичээл 20 минут</a:t>
            </a:r>
            <a:endParaRPr lang="kk-KZ" dirty="0"/>
          </a:p>
          <a:p>
            <a:pPr marL="64008" indent="0" algn="ctr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Сарыг-Сеп, 2024чыл</a:t>
            </a:r>
          </a:p>
        </p:txBody>
      </p:sp>
    </p:spTree>
    <p:extLst>
      <p:ext uri="{BB962C8B-B14F-4D97-AF65-F5344CB8AC3E}">
        <p14:creationId xmlns:p14="http://schemas.microsoft.com/office/powerpoint/2010/main" val="37618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431677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Четтирдим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улуу</a:t>
            </a:r>
            <a:r>
              <a:rPr lang="ru-RU" dirty="0" smtClean="0">
                <a:solidFill>
                  <a:srgbClr val="FF0000"/>
                </a:solidFill>
              </a:rPr>
              <a:t>-биле!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114300" indent="0" algn="ctr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Хүндүлүг ада-иелер!</a:t>
            </a:r>
          </a:p>
          <a:p>
            <a:pPr marL="114300" indent="0" algn="ctr">
              <a:buNone/>
            </a:pPr>
            <a:endParaRPr lang="kk-KZ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kk-KZ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ругларыңар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олургаш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тыттырып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дилээр-дир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бис, база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бөлүүңерниң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кижизидикчи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башкыңарның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арынынче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чортуп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бээриңерни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тур бис</a:t>
            </a:r>
            <a:endParaRPr lang="ru-RU" sz="36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Хомур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даш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дугайында</a:t>
            </a:r>
            <a:r>
              <a:rPr lang="ru-RU" sz="3600" dirty="0">
                <a:solidFill>
                  <a:srgbClr val="FF0000"/>
                </a:solidFill>
              </a:rPr>
              <a:t>  </a:t>
            </a:r>
            <a:r>
              <a:rPr lang="ru-RU" sz="3600" dirty="0" err="1">
                <a:solidFill>
                  <a:srgbClr val="FF0000"/>
                </a:solidFill>
              </a:rPr>
              <a:t>урууңарга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чугаалап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бериңер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68721"/>
            <a:ext cx="4876800" cy="2941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2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Хомур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казып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кижини</a:t>
            </a:r>
            <a:r>
              <a:rPr lang="ru-RU" dirty="0" smtClean="0">
                <a:solidFill>
                  <a:srgbClr val="FF0000"/>
                </a:solidFill>
              </a:rPr>
              <a:t> шахтер </a:t>
            </a:r>
            <a:r>
              <a:rPr lang="ru-RU" dirty="0" err="1" smtClean="0">
                <a:solidFill>
                  <a:srgbClr val="FF0000"/>
                </a:solidFill>
              </a:rPr>
              <a:t>дээр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90" y="1752600"/>
            <a:ext cx="5839020" cy="4373563"/>
          </a:xfrm>
        </p:spPr>
      </p:pic>
    </p:spTree>
    <p:extLst>
      <p:ext uri="{BB962C8B-B14F-4D97-AF65-F5344CB8AC3E}">
        <p14:creationId xmlns:p14="http://schemas.microsoft.com/office/powerpoint/2010/main" val="30275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Хомур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</a:t>
            </a:r>
            <a:r>
              <a:rPr lang="ru-RU" dirty="0" smtClean="0">
                <a:solidFill>
                  <a:srgbClr val="FF0000"/>
                </a:solidFill>
              </a:rPr>
              <a:t>-биле </a:t>
            </a:r>
            <a:r>
              <a:rPr lang="ru-RU" dirty="0" err="1" smtClean="0">
                <a:solidFill>
                  <a:srgbClr val="FF0000"/>
                </a:solidFill>
              </a:rPr>
              <a:t>кыжын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чылыг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болзун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дээш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печкага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одаар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1" y="1752600"/>
            <a:ext cx="7411058" cy="4373563"/>
          </a:xfrm>
        </p:spPr>
      </p:pic>
    </p:spTree>
    <p:extLst>
      <p:ext uri="{BB962C8B-B14F-4D97-AF65-F5344CB8AC3E}">
        <p14:creationId xmlns:p14="http://schemas.microsoft.com/office/powerpoint/2010/main" val="26747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Хомур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хомур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уургайындан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казып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экеп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14" y="1752600"/>
            <a:ext cx="6744771" cy="4373563"/>
          </a:xfrm>
        </p:spPr>
      </p:pic>
    </p:spTree>
    <p:extLst>
      <p:ext uri="{BB962C8B-B14F-4D97-AF65-F5344CB8AC3E}">
        <p14:creationId xmlns:p14="http://schemas.microsoft.com/office/powerpoint/2010/main" val="13866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Хомур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складынга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дужурер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26606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Чурукта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оолдар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чүнү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кылып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турар</a:t>
            </a:r>
            <a:r>
              <a:rPr lang="ru-RU" dirty="0" smtClean="0">
                <a:solidFill>
                  <a:srgbClr val="FF0000"/>
                </a:solidFill>
              </a:rPr>
              <a:t>-дыр?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29" y="1752600"/>
            <a:ext cx="6557142" cy="4373563"/>
          </a:xfrm>
        </p:spPr>
      </p:pic>
    </p:spTree>
    <p:extLst>
      <p:ext uri="{BB962C8B-B14F-4D97-AF65-F5344CB8AC3E}">
        <p14:creationId xmlns:p14="http://schemas.microsoft.com/office/powerpoint/2010/main" val="37218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Хомур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чуруп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алыңар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6614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193</TotalTime>
  <Words>111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Хомур даш дугайында  урууңарга чугаалап бериңер</vt:lpstr>
      <vt:lpstr>Хомур дашты казып турар кижини шахтер дээр</vt:lpstr>
      <vt:lpstr>Хомур даш-биле кыжын чылыг болзун дээш печкага одаар</vt:lpstr>
      <vt:lpstr>Хомур дашты хомур уургайындан казып экеп турар</vt:lpstr>
      <vt:lpstr>Хомур складынга дужурер</vt:lpstr>
      <vt:lpstr>Чурукта оолдар чүнү кылып турар-дыр?</vt:lpstr>
      <vt:lpstr>Хомур дашты чуруп алыңар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Пользователь Windows</cp:lastModifiedBy>
  <cp:revision>16</cp:revision>
  <dcterms:created xsi:type="dcterms:W3CDTF">2023-12-13T05:01:38Z</dcterms:created>
  <dcterms:modified xsi:type="dcterms:W3CDTF">2024-10-19T16:18:21Z</dcterms:modified>
</cp:coreProperties>
</file>